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
  </p:notesMasterIdLst>
  <p:sldIdLst>
    <p:sldId id="256" r:id="rId2"/>
  </p:sldIdLst>
  <p:sldSz cx="30275213" cy="42803763"/>
  <p:notesSz cx="6858000" cy="9926638"/>
  <p:defaultTextStyle>
    <a:defPPr>
      <a:defRPr lang="ko-KR"/>
    </a:defPPr>
    <a:lvl1pPr algn="l" rtl="0" fontAlgn="base" latinLnBrk="1">
      <a:spcBef>
        <a:spcPct val="0"/>
      </a:spcBef>
      <a:spcAft>
        <a:spcPct val="0"/>
      </a:spcAft>
      <a:defRPr kumimoji="1" sz="2900" kern="1200">
        <a:solidFill>
          <a:schemeClr val="tx1"/>
        </a:solidFill>
        <a:latin typeface="굴림"/>
        <a:ea typeface="굴림"/>
        <a:cs typeface="+mn-cs"/>
      </a:defRPr>
    </a:lvl1pPr>
    <a:lvl2pPr marL="441884" algn="l" rtl="0" fontAlgn="base" latinLnBrk="1">
      <a:spcBef>
        <a:spcPct val="0"/>
      </a:spcBef>
      <a:spcAft>
        <a:spcPct val="0"/>
      </a:spcAft>
      <a:defRPr kumimoji="1" sz="2900" kern="1200">
        <a:solidFill>
          <a:schemeClr val="tx1"/>
        </a:solidFill>
        <a:latin typeface="굴림"/>
        <a:ea typeface="굴림"/>
        <a:cs typeface="+mn-cs"/>
      </a:defRPr>
    </a:lvl2pPr>
    <a:lvl3pPr marL="883768" algn="l" rtl="0" fontAlgn="base" latinLnBrk="1">
      <a:spcBef>
        <a:spcPct val="0"/>
      </a:spcBef>
      <a:spcAft>
        <a:spcPct val="0"/>
      </a:spcAft>
      <a:defRPr kumimoji="1" sz="2900" kern="1200">
        <a:solidFill>
          <a:schemeClr val="tx1"/>
        </a:solidFill>
        <a:latin typeface="굴림"/>
        <a:ea typeface="굴림"/>
        <a:cs typeface="+mn-cs"/>
      </a:defRPr>
    </a:lvl3pPr>
    <a:lvl4pPr marL="1325651" algn="l" rtl="0" fontAlgn="base" latinLnBrk="1">
      <a:spcBef>
        <a:spcPct val="0"/>
      </a:spcBef>
      <a:spcAft>
        <a:spcPct val="0"/>
      </a:spcAft>
      <a:defRPr kumimoji="1" sz="2900" kern="1200">
        <a:solidFill>
          <a:schemeClr val="tx1"/>
        </a:solidFill>
        <a:latin typeface="굴림"/>
        <a:ea typeface="굴림"/>
        <a:cs typeface="+mn-cs"/>
      </a:defRPr>
    </a:lvl4pPr>
    <a:lvl5pPr marL="1767535" algn="l" rtl="0" fontAlgn="base" latinLnBrk="1">
      <a:spcBef>
        <a:spcPct val="0"/>
      </a:spcBef>
      <a:spcAft>
        <a:spcPct val="0"/>
      </a:spcAft>
      <a:defRPr kumimoji="1" sz="2900" kern="1200">
        <a:solidFill>
          <a:schemeClr val="tx1"/>
        </a:solidFill>
        <a:latin typeface="굴림"/>
        <a:ea typeface="굴림"/>
        <a:cs typeface="+mn-cs"/>
      </a:defRPr>
    </a:lvl5pPr>
    <a:lvl6pPr marL="2209419" algn="l" defTabSz="883768" rtl="0" eaLnBrk="1" latinLnBrk="1" hangingPunct="1">
      <a:defRPr kumimoji="1" sz="2900" kern="1200">
        <a:solidFill>
          <a:schemeClr val="tx1"/>
        </a:solidFill>
        <a:latin typeface="굴림"/>
        <a:ea typeface="굴림"/>
        <a:cs typeface="+mn-cs"/>
      </a:defRPr>
    </a:lvl6pPr>
    <a:lvl7pPr marL="2651303" algn="l" defTabSz="883768" rtl="0" eaLnBrk="1" latinLnBrk="1" hangingPunct="1">
      <a:defRPr kumimoji="1" sz="2900" kern="1200">
        <a:solidFill>
          <a:schemeClr val="tx1"/>
        </a:solidFill>
        <a:latin typeface="굴림"/>
        <a:ea typeface="굴림"/>
        <a:cs typeface="+mn-cs"/>
      </a:defRPr>
    </a:lvl7pPr>
    <a:lvl8pPr marL="3093187" algn="l" defTabSz="883768" rtl="0" eaLnBrk="1" latinLnBrk="1" hangingPunct="1">
      <a:defRPr kumimoji="1" sz="2900" kern="1200">
        <a:solidFill>
          <a:schemeClr val="tx1"/>
        </a:solidFill>
        <a:latin typeface="굴림"/>
        <a:ea typeface="굴림"/>
        <a:cs typeface="+mn-cs"/>
      </a:defRPr>
    </a:lvl8pPr>
    <a:lvl9pPr marL="3535070" algn="l" defTabSz="883768" rtl="0" eaLnBrk="1" latinLnBrk="1" hangingPunct="1">
      <a:defRPr kumimoji="1" sz="2900" kern="1200">
        <a:solidFill>
          <a:schemeClr val="tx1"/>
        </a:solidFill>
        <a:latin typeface="굴림"/>
        <a:ea typeface="굴림"/>
        <a:cs typeface="+mn-cs"/>
      </a:defRPr>
    </a:lvl9pPr>
  </p:defaultTextStyle>
  <p:extLst>
    <p:ext uri="{EFAFB233-063F-42B5-8137-9DF3F51BA10A}">
      <p15:sldGuideLst xmlns:p15="http://schemas.microsoft.com/office/powerpoint/2012/main">
        <p15:guide id="1" orient="horz" pos="8673" userDrawn="1">
          <p15:clr>
            <a:srgbClr val="A4A3A4"/>
          </p15:clr>
        </p15:guide>
        <p15:guide id="2" orient="horz" pos="4223" userDrawn="1">
          <p15:clr>
            <a:srgbClr val="A4A3A4"/>
          </p15:clr>
        </p15:guide>
        <p15:guide id="3" orient="horz" pos="4314" userDrawn="1">
          <p15:clr>
            <a:srgbClr val="A4A3A4"/>
          </p15:clr>
        </p15:guide>
        <p15:guide id="4" orient="horz" pos="9617" userDrawn="1">
          <p15:clr>
            <a:srgbClr val="A4A3A4"/>
          </p15:clr>
        </p15:guide>
        <p15:guide id="5" orient="horz" pos="15728" userDrawn="1">
          <p15:clr>
            <a:srgbClr val="A4A3A4"/>
          </p15:clr>
        </p15:guide>
        <p15:guide id="6" orient="horz" pos="10245" userDrawn="1">
          <p15:clr>
            <a:srgbClr val="A4A3A4"/>
          </p15:clr>
        </p15:guide>
        <p15:guide id="7" orient="horz" pos="23143" userDrawn="1">
          <p15:clr>
            <a:srgbClr val="A4A3A4"/>
          </p15:clr>
        </p15:guide>
        <p15:guide id="8" orient="horz" pos="23593" userDrawn="1">
          <p15:clr>
            <a:srgbClr val="A4A3A4"/>
          </p15:clr>
        </p15:guide>
        <p15:guide id="9" pos="9536" userDrawn="1">
          <p15:clr>
            <a:srgbClr val="A4A3A4"/>
          </p15:clr>
        </p15:guide>
        <p15:guide id="10" pos="291" userDrawn="1">
          <p15:clr>
            <a:srgbClr val="A4A3A4"/>
          </p15:clr>
        </p15:guide>
        <p15:guide id="11" pos="18775"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5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보통 스타일 2 - 강조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TxStyle/>
      <a:tcStyle>
        <a:tcBdr/>
        <a:fill>
          <a:solidFill>
            <a:schemeClr val="accent6">
              <a:tint val="40000"/>
            </a:schemeClr>
          </a:solidFill>
        </a:fill>
      </a:tcStyle>
    </a:band1H>
    <a:band2H>
      <a:tcTxStyle/>
      <a:tcStyle>
        <a:tcBdr/>
      </a:tcStyle>
    </a:band2H>
    <a:band1V>
      <a:tcTxStyle/>
      <a:tcStyle>
        <a:tcBdr/>
        <a:fill>
          <a:solidFill>
            <a:schemeClr val="accent6">
              <a:tint val="40000"/>
            </a:schemeClr>
          </a:solidFill>
        </a:fill>
      </a:tcStyle>
    </a:band1V>
    <a:band2V>
      <a:tcTxStyle/>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TxStyle/>
      <a:tcStyle>
        <a:tcBdr/>
        <a:fill>
          <a:solidFill>
            <a:schemeClr val="accent1">
              <a:tint val="40000"/>
            </a:schemeClr>
          </a:solidFill>
        </a:fill>
      </a:tcStyle>
    </a:band1H>
    <a:band2H>
      <a:tcTxStyle/>
      <a:tcStyle>
        <a:tcBdr/>
      </a:tcStyle>
    </a:band2H>
    <a:band1V>
      <a:tcTxStyle/>
      <a:tcStyle>
        <a:tcBdr/>
        <a:fill>
          <a:solidFill>
            <a:schemeClr val="accent1">
              <a:tint val="40000"/>
            </a:schemeClr>
          </a:solidFill>
        </a:fill>
      </a:tcStyle>
    </a:band1V>
    <a:band2V>
      <a:tcTxStyle/>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보통 스타일 2 - 강조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TxStyle/>
      <a:tcStyle>
        <a:tcBdr/>
        <a:fill>
          <a:solidFill>
            <a:schemeClr val="accent4">
              <a:tint val="40000"/>
            </a:schemeClr>
          </a:solidFill>
        </a:fill>
      </a:tcStyle>
    </a:band1H>
    <a:band2H>
      <a:tcTxStyle/>
      <a:tcStyle>
        <a:tcBdr/>
      </a:tcStyle>
    </a:band2H>
    <a:band1V>
      <a:tcTxStyle/>
      <a:tcStyle>
        <a:tcBdr/>
        <a:fill>
          <a:solidFill>
            <a:schemeClr val="accent4">
              <a:tint val="40000"/>
            </a:schemeClr>
          </a:solidFill>
        </a:fill>
      </a:tcStyle>
    </a:band1V>
    <a:band2V>
      <a:tcTxStyle/>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A107856-5554-42FB-B03E-39F5DBC370BA}" styleName="보통 스타일 4 - 강조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TxStyle/>
      <a:tcStyle>
        <a:tcBdr/>
        <a:fill>
          <a:solidFill>
            <a:schemeClr val="accent2">
              <a:tint val="40000"/>
            </a:schemeClr>
          </a:solidFill>
        </a:fill>
      </a:tcStyle>
    </a:band1H>
    <a:band1V>
      <a:tcTxStyle/>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테마 스타일 1 - 강조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TxStyle/>
      <a:tcStyle>
        <a:tcBdr/>
        <a:fill>
          <a:solidFill>
            <a:schemeClr val="accent1">
              <a:alpha val="40000"/>
            </a:schemeClr>
          </a:solidFill>
        </a:fill>
      </a:tcStyle>
    </a:band1H>
    <a:band2H>
      <a:tcTxStyle/>
      <a:tcStyle>
        <a:tcBdr/>
      </a:tcStyle>
    </a:band2H>
    <a:band1V>
      <a:tcTxStyle/>
      <a:tcStyle>
        <a:tcBdr>
          <a:top>
            <a:lnRef idx="1">
              <a:schemeClr val="accent1"/>
            </a:lnRef>
          </a:top>
          <a:bottom>
            <a:lnRef idx="1">
              <a:schemeClr val="accent1"/>
            </a:lnRef>
          </a:bottom>
        </a:tcBdr>
        <a:fill>
          <a:solidFill>
            <a:schemeClr val="accent1">
              <a:alpha val="40000"/>
            </a:schemeClr>
          </a:solidFill>
        </a:fill>
      </a:tcStyle>
    </a:band1V>
    <a:band2V>
      <a:tcTxStyle/>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4C1A8A3-306A-4EB7-A6B1-4F7E0EB9C5D6}" styleName="보통 스타일 3 - 강조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TxStyle/>
      <a:tcStyle>
        <a:tcBdr/>
        <a:fill>
          <a:solidFill>
            <a:schemeClr val="dk1">
              <a:tint val="20000"/>
            </a:schemeClr>
          </a:solidFill>
        </a:fill>
      </a:tcStyle>
    </a:band1H>
    <a:band1V>
      <a:tcTxStyle/>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TxStyle/>
      <a:tcStyle>
        <a:tcBdr/>
        <a:fill>
          <a:solidFill>
            <a:schemeClr val="accent2">
              <a:tint val="40000"/>
            </a:schemeClr>
          </a:solidFill>
        </a:fill>
      </a:tcStyle>
    </a:band1H>
    <a:band2H>
      <a:tcTxStyle/>
      <a:tcStyle>
        <a:tcBdr/>
      </a:tcStyle>
    </a:band2H>
    <a:band1V>
      <a:tcTxStyle/>
      <a:tcStyle>
        <a:tcBdr/>
        <a:fill>
          <a:solidFill>
            <a:schemeClr val="accent2">
              <a:tint val="40000"/>
            </a:schemeClr>
          </a:solidFill>
        </a:fill>
      </a:tcStyle>
    </a:band1V>
    <a:band2V>
      <a:tcTxStyle/>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TxStyle/>
      <a:tcStyle>
        <a:tcBdr/>
        <a:fill>
          <a:solidFill>
            <a:schemeClr val="dk1">
              <a:tint val="40000"/>
            </a:schemeClr>
          </a:solidFill>
        </a:fill>
      </a:tcStyle>
    </a:band1H>
    <a:band2H>
      <a:tcTxStyle/>
      <a:tcStyle>
        <a:tcBdr/>
      </a:tcStyle>
    </a:band2H>
    <a:band1V>
      <a:tcTxStyle/>
      <a:tcStyle>
        <a:tcBdr/>
        <a:fill>
          <a:solidFill>
            <a:schemeClr val="dk1">
              <a:tint val="40000"/>
            </a:schemeClr>
          </a:solidFill>
        </a:fill>
      </a:tcStyle>
    </a:band1V>
    <a:band2V>
      <a:tcTxStyle/>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보통 스타일 4 - 강조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TxStyle/>
      <a:tcStyle>
        <a:tcBdr/>
        <a:fill>
          <a:solidFill>
            <a:schemeClr val="accent1">
              <a:tint val="40000"/>
            </a:schemeClr>
          </a:solidFill>
        </a:fill>
      </a:tcStyle>
    </a:band1H>
    <a:band1V>
      <a:tcTxStyle/>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B9631B5-78F2-41C9-869B-9F39066F8104}" styleName="보통 스타일 3 - 강조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TxStyle/>
      <a:tcStyle>
        <a:tcBdr/>
        <a:fill>
          <a:solidFill>
            <a:schemeClr val="dk1">
              <a:tint val="20000"/>
            </a:schemeClr>
          </a:solidFill>
        </a:fill>
      </a:tcStyle>
    </a:band1H>
    <a:band1V>
      <a:tcTxStyle/>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20" autoAdjust="0"/>
    <p:restoredTop sz="100000" autoAdjust="0"/>
  </p:normalViewPr>
  <p:slideViewPr>
    <p:cSldViewPr>
      <p:cViewPr>
        <p:scale>
          <a:sx n="75" d="100"/>
          <a:sy n="75" d="100"/>
        </p:scale>
        <p:origin x="54" y="-12132"/>
      </p:cViewPr>
      <p:guideLst>
        <p:guide orient="horz" pos="8673"/>
        <p:guide orient="horz" pos="4223"/>
        <p:guide orient="horz" pos="4314"/>
        <p:guide orient="horz" pos="9617"/>
        <p:guide orient="horz" pos="15728"/>
        <p:guide orient="horz" pos="10245"/>
        <p:guide orient="horz" pos="23143"/>
        <p:guide orient="horz" pos="23593"/>
        <p:guide pos="9536"/>
        <p:guide pos="291"/>
        <p:guide pos="18775"/>
      </p:guideLst>
    </p:cSldViewPr>
  </p:slideViewPr>
  <p:notesTextViewPr>
    <p:cViewPr>
      <p:scale>
        <a:sx n="100" d="100"/>
        <a:sy n="100" d="100"/>
      </p:scale>
      <p:origin x="0" y="0"/>
    </p:cViewPr>
  </p:notesTextViewPr>
  <p:notesViewPr>
    <p:cSldViewPr>
      <p:cViewPr varScale="1">
        <p:scale>
          <a:sx n="64" d="100"/>
          <a:sy n="64" d="100"/>
        </p:scale>
        <p:origin x="-3168" y="-120"/>
      </p:cViewPr>
      <p:guideLst>
        <p:guide orient="horz" pos="3126"/>
        <p:guide pos="2158"/>
      </p:guideLst>
    </p:cSldViewPr>
  </p:notesViewPr>
  <p:gridSpacing cx="72010" cy="7201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1"/>
            <a:ext cx="2972435" cy="496726"/>
          </a:xfrm>
          <a:prstGeom prst="rect">
            <a:avLst/>
          </a:prstGeom>
        </p:spPr>
        <p:txBody>
          <a:bodyPr vert="horz" lIns="90817" tIns="45408" rIns="90817" bIns="45408"/>
          <a:lstStyle>
            <a:lvl1pPr algn="l">
              <a:defRPr sz="1200"/>
            </a:lvl1pPr>
          </a:lstStyle>
          <a:p>
            <a:pPr lvl="0">
              <a:defRPr/>
            </a:pPr>
            <a:endParaRPr lang="ko-KR" altLang="en-US"/>
          </a:p>
        </p:txBody>
      </p:sp>
      <p:sp>
        <p:nvSpPr>
          <p:cNvPr id="3" name="날짜 개체 틀 2"/>
          <p:cNvSpPr>
            <a:spLocks noGrp="1"/>
          </p:cNvSpPr>
          <p:nvPr>
            <p:ph type="dt" idx="1"/>
          </p:nvPr>
        </p:nvSpPr>
        <p:spPr>
          <a:xfrm>
            <a:off x="3883982" y="1"/>
            <a:ext cx="2972435" cy="496726"/>
          </a:xfrm>
          <a:prstGeom prst="rect">
            <a:avLst/>
          </a:prstGeom>
        </p:spPr>
        <p:txBody>
          <a:bodyPr vert="horz" lIns="90817" tIns="45408" rIns="90817" bIns="45408"/>
          <a:lstStyle>
            <a:lvl1pPr algn="r">
              <a:defRPr sz="1200"/>
            </a:lvl1pPr>
          </a:lstStyle>
          <a:p>
            <a:pPr lvl="0">
              <a:defRPr/>
            </a:pPr>
            <a:fld id="{32AEBA51-A444-4927-9FBE-EB193FB53DBE}" type="datetime1">
              <a:rPr lang="ko-KR" altLang="en-US"/>
              <a:pPr lvl="0">
                <a:defRPr/>
              </a:pPr>
              <a:t>2023-09-05</a:t>
            </a:fld>
            <a:endParaRPr lang="ko-KR" altLang="en-US"/>
          </a:p>
        </p:txBody>
      </p:sp>
      <p:sp>
        <p:nvSpPr>
          <p:cNvPr id="4" name="슬라이드 이미지 개체 틀 3"/>
          <p:cNvSpPr>
            <a:spLocks noGrp="1" noRot="1" noChangeAspect="1" noTextEdit="1"/>
          </p:cNvSpPr>
          <p:nvPr>
            <p:ph type="sldImg" idx="2"/>
          </p:nvPr>
        </p:nvSpPr>
        <p:spPr>
          <a:xfrm>
            <a:off x="2111375" y="742950"/>
            <a:ext cx="2635250" cy="3724275"/>
          </a:xfrm>
          <a:prstGeom prst="rect">
            <a:avLst/>
          </a:prstGeom>
          <a:noFill/>
          <a:ln w="12700">
            <a:solidFill>
              <a:prstClr val="black"/>
            </a:solidFill>
          </a:ln>
        </p:spPr>
        <p:txBody>
          <a:bodyPr vert="horz" lIns="90817" tIns="45408" rIns="90817" bIns="45408" anchor="ctr"/>
          <a:lstStyle/>
          <a:p>
            <a:pPr lvl="0">
              <a:defRPr/>
            </a:pPr>
            <a:endParaRPr lang="ko-KR" altLang="en-US"/>
          </a:p>
        </p:txBody>
      </p:sp>
      <p:sp>
        <p:nvSpPr>
          <p:cNvPr id="5" name="슬라이드 노트 개체 틀 4"/>
          <p:cNvSpPr>
            <a:spLocks noGrp="1"/>
          </p:cNvSpPr>
          <p:nvPr>
            <p:ph type="body" sz="quarter" idx="3"/>
          </p:nvPr>
        </p:nvSpPr>
        <p:spPr>
          <a:xfrm>
            <a:off x="686435" y="4714956"/>
            <a:ext cx="5485132" cy="4467381"/>
          </a:xfrm>
          <a:prstGeom prst="rect">
            <a:avLst/>
          </a:prstGeom>
        </p:spPr>
        <p:txBody>
          <a:bodyPr vert="horz" lIns="90817" tIns="45408" rIns="90817" bIns="45408"/>
          <a:lstStyle/>
          <a:p>
            <a:pPr lvl="0">
              <a:defRPr/>
            </a:pPr>
            <a:r>
              <a:rPr lang="ko-KR" altLang="en-US"/>
              <a:t>마스터 텍스트 스타일을 편집합니다</a:t>
            </a:r>
          </a:p>
          <a:p>
            <a:pPr lvl="1">
              <a:defRPr/>
            </a:pPr>
            <a:r>
              <a:rPr lang="ko-KR" altLang="en-US"/>
              <a:t>둘째 수준</a:t>
            </a:r>
          </a:p>
          <a:p>
            <a:pPr lvl="2">
              <a:defRPr/>
            </a:pPr>
            <a:r>
              <a:rPr lang="ko-KR" altLang="en-US"/>
              <a:t>셋째 수준</a:t>
            </a:r>
          </a:p>
          <a:p>
            <a:pPr lvl="3">
              <a:defRPr/>
            </a:pPr>
            <a:r>
              <a:rPr lang="ko-KR" altLang="en-US"/>
              <a:t>넷째 수준</a:t>
            </a:r>
          </a:p>
          <a:p>
            <a:pPr lvl="4">
              <a:defRPr/>
            </a:pPr>
            <a:r>
              <a:rPr lang="ko-KR" altLang="en-US"/>
              <a:t>다섯째 수준</a:t>
            </a:r>
          </a:p>
        </p:txBody>
      </p:sp>
      <p:sp>
        <p:nvSpPr>
          <p:cNvPr id="6" name="바닥글 개체 틀 5"/>
          <p:cNvSpPr>
            <a:spLocks noGrp="1"/>
          </p:cNvSpPr>
          <p:nvPr>
            <p:ph type="ftr" sz="quarter" idx="4"/>
          </p:nvPr>
        </p:nvSpPr>
        <p:spPr>
          <a:xfrm>
            <a:off x="1" y="9428336"/>
            <a:ext cx="2972435" cy="496725"/>
          </a:xfrm>
          <a:prstGeom prst="rect">
            <a:avLst/>
          </a:prstGeom>
        </p:spPr>
        <p:txBody>
          <a:bodyPr vert="horz" lIns="90817" tIns="45408" rIns="90817" bIns="45408" anchor="b"/>
          <a:lstStyle>
            <a:lvl1pPr algn="l">
              <a:defRPr sz="1200"/>
            </a:lvl1pPr>
          </a:lstStyle>
          <a:p>
            <a:pPr lvl="0">
              <a:defRPr/>
            </a:pPr>
            <a:endParaRPr lang="ko-KR" altLang="en-US"/>
          </a:p>
        </p:txBody>
      </p:sp>
      <p:sp>
        <p:nvSpPr>
          <p:cNvPr id="7" name="슬라이드 번호 개체 틀 6"/>
          <p:cNvSpPr>
            <a:spLocks noGrp="1"/>
          </p:cNvSpPr>
          <p:nvPr>
            <p:ph type="sldNum" sz="quarter" idx="5"/>
          </p:nvPr>
        </p:nvSpPr>
        <p:spPr>
          <a:xfrm>
            <a:off x="3883982" y="9428336"/>
            <a:ext cx="2972435" cy="496725"/>
          </a:xfrm>
          <a:prstGeom prst="rect">
            <a:avLst/>
          </a:prstGeom>
        </p:spPr>
        <p:txBody>
          <a:bodyPr vert="horz" lIns="90817" tIns="45408" rIns="90817" bIns="45408" anchor="b"/>
          <a:lstStyle>
            <a:lvl1pPr algn="r">
              <a:defRPr sz="1200"/>
            </a:lvl1pPr>
          </a:lstStyle>
          <a:p>
            <a:pPr lvl="0">
              <a:defRPr/>
            </a:pPr>
            <a:fld id="{68C20DBC-F5D7-46F7-9351-5C6A3185AF40}" type="slidenum">
              <a:rPr lang="ko-KR" altLang="en-US"/>
              <a:pPr lvl="0">
                <a:defRPr/>
              </a:pPr>
              <a:t>‹#›</a:t>
            </a:fld>
            <a:endParaRPr lang="ko-KR" altLang="en-US"/>
          </a:p>
        </p:txBody>
      </p:sp>
    </p:spTree>
  </p:cSld>
  <p:clrMap bg1="lt1" tx1="dk1" bg2="lt2" tx2="dk2" accent1="accent1" accent2="accent2" accent3="accent3" accent4="accent4" accent5="accent5" accent6="accent6" hlink="hlink" folHlink="folHlink"/>
  <p:hf hdr="0" ftr="0" dt="0"/>
  <p:notesStyle>
    <a:lvl1pPr marL="0" algn="l" defTabSz="883768" rtl="0" eaLnBrk="1" latinLnBrk="1" hangingPunct="1">
      <a:defRPr sz="1160" kern="1200">
        <a:solidFill>
          <a:schemeClr val="tx1"/>
        </a:solidFill>
        <a:latin typeface="+mn-lt"/>
        <a:ea typeface="+mn-ea"/>
        <a:cs typeface="+mn-cs"/>
      </a:defRPr>
    </a:lvl1pPr>
    <a:lvl2pPr marL="441884" algn="l" defTabSz="883768" rtl="0" eaLnBrk="1" latinLnBrk="1" hangingPunct="1">
      <a:defRPr sz="1160" kern="1200">
        <a:solidFill>
          <a:schemeClr val="tx1"/>
        </a:solidFill>
        <a:latin typeface="+mn-lt"/>
        <a:ea typeface="+mn-ea"/>
        <a:cs typeface="+mn-cs"/>
      </a:defRPr>
    </a:lvl2pPr>
    <a:lvl3pPr marL="883768" algn="l" defTabSz="883768" rtl="0" eaLnBrk="1" latinLnBrk="1" hangingPunct="1">
      <a:defRPr sz="1160" kern="1200">
        <a:solidFill>
          <a:schemeClr val="tx1"/>
        </a:solidFill>
        <a:latin typeface="+mn-lt"/>
        <a:ea typeface="+mn-ea"/>
        <a:cs typeface="+mn-cs"/>
      </a:defRPr>
    </a:lvl3pPr>
    <a:lvl4pPr marL="1325651" algn="l" defTabSz="883768" rtl="0" eaLnBrk="1" latinLnBrk="1" hangingPunct="1">
      <a:defRPr sz="1160" kern="1200">
        <a:solidFill>
          <a:schemeClr val="tx1"/>
        </a:solidFill>
        <a:latin typeface="+mn-lt"/>
        <a:ea typeface="+mn-ea"/>
        <a:cs typeface="+mn-cs"/>
      </a:defRPr>
    </a:lvl4pPr>
    <a:lvl5pPr marL="1767535" algn="l" defTabSz="883768" rtl="0" eaLnBrk="1" latinLnBrk="1" hangingPunct="1">
      <a:defRPr sz="1160" kern="1200">
        <a:solidFill>
          <a:schemeClr val="tx1"/>
        </a:solidFill>
        <a:latin typeface="+mn-lt"/>
        <a:ea typeface="+mn-ea"/>
        <a:cs typeface="+mn-cs"/>
      </a:defRPr>
    </a:lvl5pPr>
    <a:lvl6pPr marL="2209419" algn="l" defTabSz="883768" rtl="0" eaLnBrk="1" latinLnBrk="1" hangingPunct="1">
      <a:defRPr sz="1160" kern="1200">
        <a:solidFill>
          <a:schemeClr val="tx1"/>
        </a:solidFill>
        <a:latin typeface="+mn-lt"/>
        <a:ea typeface="+mn-ea"/>
        <a:cs typeface="+mn-cs"/>
      </a:defRPr>
    </a:lvl6pPr>
    <a:lvl7pPr marL="2651303" algn="l" defTabSz="883768" rtl="0" eaLnBrk="1" latinLnBrk="1" hangingPunct="1">
      <a:defRPr sz="1160" kern="1200">
        <a:solidFill>
          <a:schemeClr val="tx1"/>
        </a:solidFill>
        <a:latin typeface="+mn-lt"/>
        <a:ea typeface="+mn-ea"/>
        <a:cs typeface="+mn-cs"/>
      </a:defRPr>
    </a:lvl7pPr>
    <a:lvl8pPr marL="3093187" algn="l" defTabSz="883768" rtl="0" eaLnBrk="1" latinLnBrk="1" hangingPunct="1">
      <a:defRPr sz="1160" kern="1200">
        <a:solidFill>
          <a:schemeClr val="tx1"/>
        </a:solidFill>
        <a:latin typeface="+mn-lt"/>
        <a:ea typeface="+mn-ea"/>
        <a:cs typeface="+mn-cs"/>
      </a:defRPr>
    </a:lvl8pPr>
    <a:lvl9pPr marL="3535070" algn="l" defTabSz="883768" rtl="0" eaLnBrk="1" latinLnBrk="1" hangingPunct="1">
      <a:defRPr sz="116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14355" y="1714289"/>
            <a:ext cx="27246505" cy="7133961"/>
          </a:xfrm>
          <a:prstGeom prst="rect">
            <a:avLst/>
          </a:prstGeom>
          <a:noFill/>
          <a:ln w="9525">
            <a:noFill/>
            <a:miter lim="800000"/>
            <a:headEnd/>
            <a:tailEnd/>
          </a:ln>
        </p:spPr>
        <p:txBody>
          <a:bodyPr vert="horz" wrap="square" lIns="432054" tIns="216027" rIns="432054" bIns="216027" numCol="1" anchor="ctr" anchorCtr="0" compatLnSpc="1">
            <a:prstTxWarp prst="textNoShape">
              <a:avLst/>
            </a:prstTxWarp>
          </a:bodyPr>
          <a:lstStyle/>
          <a:p>
            <a:pPr lvl="0"/>
            <a:r>
              <a:rPr lang="ko-KR" altLang="en-US"/>
              <a:t>마스터 제목 스타일 편집</a:t>
            </a:r>
          </a:p>
        </p:txBody>
      </p:sp>
      <p:sp>
        <p:nvSpPr>
          <p:cNvPr id="1027" name="Rectangle 3"/>
          <p:cNvSpPr>
            <a:spLocks noGrp="1" noChangeArrowheads="1"/>
          </p:cNvSpPr>
          <p:nvPr>
            <p:ph type="body" idx="1"/>
          </p:nvPr>
        </p:nvSpPr>
        <p:spPr bwMode="auto">
          <a:xfrm>
            <a:off x="1514355" y="9986916"/>
            <a:ext cx="27246505" cy="28249603"/>
          </a:xfrm>
          <a:prstGeom prst="rect">
            <a:avLst/>
          </a:prstGeom>
          <a:noFill/>
          <a:ln w="9525">
            <a:noFill/>
            <a:miter lim="800000"/>
            <a:headEnd/>
            <a:tailEnd/>
          </a:ln>
        </p:spPr>
        <p:txBody>
          <a:bodyPr vert="horz" wrap="square" lIns="432054" tIns="216027" rIns="432054" bIns="216027" numCol="1" anchor="t" anchorCtr="0" compatLnSpc="1">
            <a:prstTxWarp prst="textNoShape">
              <a:avLst/>
            </a:prstTxWarp>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028" name="Rectangle 4"/>
          <p:cNvSpPr>
            <a:spLocks noGrp="1" noChangeArrowheads="1"/>
          </p:cNvSpPr>
          <p:nvPr>
            <p:ph type="dt" sz="half" idx="2"/>
          </p:nvPr>
        </p:nvSpPr>
        <p:spPr bwMode="auto">
          <a:xfrm>
            <a:off x="1514355" y="38978853"/>
            <a:ext cx="7063030" cy="2972484"/>
          </a:xfrm>
          <a:prstGeom prst="rect">
            <a:avLst/>
          </a:prstGeom>
          <a:noFill/>
          <a:ln w="9525">
            <a:noFill/>
            <a:miter lim="800000"/>
            <a:headEnd/>
            <a:tailEnd/>
          </a:ln>
          <a:effectLst/>
        </p:spPr>
        <p:txBody>
          <a:bodyPr vert="horz" wrap="square" lIns="432054" tIns="216027" rIns="432054" bIns="216027" numCol="1" anchor="t" anchorCtr="0" compatLnSpc="1">
            <a:prstTxWarp prst="textNoShape">
              <a:avLst/>
            </a:prstTxWarp>
          </a:bodyPr>
          <a:lstStyle>
            <a:lvl1pPr>
              <a:defRPr sz="6166">
                <a:latin typeface="굴림" pitchFamily="50" charset="-127"/>
                <a:ea typeface="굴림" pitchFamily="50" charset="-127"/>
              </a:defRPr>
            </a:lvl1pPr>
          </a:lstStyle>
          <a:p>
            <a:pPr>
              <a:defRPr/>
            </a:pPr>
            <a:endParaRPr lang="en-US" altLang="ko-KR"/>
          </a:p>
        </p:txBody>
      </p:sp>
      <p:sp>
        <p:nvSpPr>
          <p:cNvPr id="1029" name="Rectangle 5"/>
          <p:cNvSpPr>
            <a:spLocks noGrp="1" noChangeArrowheads="1"/>
          </p:cNvSpPr>
          <p:nvPr>
            <p:ph type="ftr" sz="quarter" idx="3"/>
          </p:nvPr>
        </p:nvSpPr>
        <p:spPr bwMode="auto">
          <a:xfrm>
            <a:off x="10343883" y="38978853"/>
            <a:ext cx="9587447" cy="2972484"/>
          </a:xfrm>
          <a:prstGeom prst="rect">
            <a:avLst/>
          </a:prstGeom>
          <a:noFill/>
          <a:ln w="9525">
            <a:noFill/>
            <a:miter lim="800000"/>
            <a:headEnd/>
            <a:tailEnd/>
          </a:ln>
          <a:effectLst/>
        </p:spPr>
        <p:txBody>
          <a:bodyPr vert="horz" wrap="square" lIns="432054" tIns="216027" rIns="432054" bIns="216027" numCol="1" anchor="t" anchorCtr="0" compatLnSpc="1">
            <a:prstTxWarp prst="textNoShape">
              <a:avLst/>
            </a:prstTxWarp>
          </a:bodyPr>
          <a:lstStyle>
            <a:lvl1pPr algn="ctr">
              <a:defRPr sz="6166">
                <a:latin typeface="굴림" pitchFamily="50" charset="-127"/>
                <a:ea typeface="굴림" pitchFamily="50" charset="-127"/>
              </a:defRPr>
            </a:lvl1pPr>
          </a:lstStyle>
          <a:p>
            <a:pPr>
              <a:defRPr/>
            </a:pPr>
            <a:endParaRPr lang="en-US" altLang="ko-KR"/>
          </a:p>
        </p:txBody>
      </p:sp>
      <p:sp>
        <p:nvSpPr>
          <p:cNvPr id="1030" name="Rectangle 6"/>
          <p:cNvSpPr>
            <a:spLocks noGrp="1" noChangeArrowheads="1"/>
          </p:cNvSpPr>
          <p:nvPr>
            <p:ph type="sldNum" sz="quarter" idx="4"/>
          </p:nvPr>
        </p:nvSpPr>
        <p:spPr bwMode="auto">
          <a:xfrm>
            <a:off x="21697830" y="38978853"/>
            <a:ext cx="7063030" cy="2972484"/>
          </a:xfrm>
          <a:prstGeom prst="rect">
            <a:avLst/>
          </a:prstGeom>
          <a:noFill/>
          <a:ln w="9525">
            <a:noFill/>
            <a:miter lim="800000"/>
            <a:headEnd/>
            <a:tailEnd/>
          </a:ln>
          <a:effectLst/>
        </p:spPr>
        <p:txBody>
          <a:bodyPr vert="horz" wrap="square" lIns="432054" tIns="216027" rIns="432054" bIns="216027" numCol="1" anchor="t" anchorCtr="0" compatLnSpc="1">
            <a:prstTxWarp prst="textNoShape">
              <a:avLst/>
            </a:prstTxWarp>
          </a:bodyPr>
          <a:lstStyle>
            <a:lvl1pPr algn="r">
              <a:defRPr sz="6166">
                <a:latin typeface="굴림" pitchFamily="50" charset="-127"/>
                <a:ea typeface="굴림" pitchFamily="50" charset="-127"/>
              </a:defRPr>
            </a:lvl1pPr>
          </a:lstStyle>
          <a:p>
            <a:pPr>
              <a:defRPr/>
            </a:pPr>
            <a:fld id="{C786B3F5-23A5-4E55-96D8-5DF9E59144FA}" type="slidenum">
              <a:rPr lang="en-US" altLang="ko-KR"/>
              <a:pPr>
                <a:defRPr/>
              </a:pPr>
              <a:t>‹#›</a:t>
            </a:fld>
            <a:endParaRPr lang="en-US" altLang="ko-KR"/>
          </a:p>
        </p:txBody>
      </p:sp>
      <p:pic>
        <p:nvPicPr>
          <p:cNvPr id="2" name="그림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1"/>
            <a:ext cx="30275214" cy="42803765"/>
          </a:xfrm>
          <a:prstGeom prst="rect">
            <a:avLst/>
          </a:prstGeom>
        </p:spPr>
      </p:pic>
      <p:pic>
        <p:nvPicPr>
          <p:cNvPr id="20" name="Picture 2" descr="C:\Users\kaeri\Desktop\캡처.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607780" y="877591"/>
            <a:ext cx="4062131" cy="34738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5607780" y="1584678"/>
            <a:ext cx="4297247" cy="1910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4037274" rtl="0" eaLnBrk="0" fontAlgn="base" latinLnBrk="1" hangingPunct="0">
        <a:spcBef>
          <a:spcPct val="0"/>
        </a:spcBef>
        <a:spcAft>
          <a:spcPct val="0"/>
        </a:spcAft>
        <a:defRPr kumimoji="1" sz="19433">
          <a:solidFill>
            <a:schemeClr val="tx2"/>
          </a:solidFill>
          <a:latin typeface="+mj-lt"/>
          <a:ea typeface="+mj-ea"/>
          <a:cs typeface="+mj-cs"/>
        </a:defRPr>
      </a:lvl1pPr>
      <a:lvl2pPr algn="ctr" defTabSz="4037274" rtl="0" eaLnBrk="0" fontAlgn="base" latinLnBrk="1" hangingPunct="0">
        <a:spcBef>
          <a:spcPct val="0"/>
        </a:spcBef>
        <a:spcAft>
          <a:spcPct val="0"/>
        </a:spcAft>
        <a:defRPr kumimoji="1" sz="19433">
          <a:solidFill>
            <a:schemeClr val="tx2"/>
          </a:solidFill>
          <a:latin typeface="굴림" pitchFamily="50" charset="-127"/>
          <a:ea typeface="굴림" pitchFamily="50" charset="-127"/>
        </a:defRPr>
      </a:lvl2pPr>
      <a:lvl3pPr algn="ctr" defTabSz="4037274" rtl="0" eaLnBrk="0" fontAlgn="base" latinLnBrk="1" hangingPunct="0">
        <a:spcBef>
          <a:spcPct val="0"/>
        </a:spcBef>
        <a:spcAft>
          <a:spcPct val="0"/>
        </a:spcAft>
        <a:defRPr kumimoji="1" sz="19433">
          <a:solidFill>
            <a:schemeClr val="tx2"/>
          </a:solidFill>
          <a:latin typeface="굴림" pitchFamily="50" charset="-127"/>
          <a:ea typeface="굴림" pitchFamily="50" charset="-127"/>
        </a:defRPr>
      </a:lvl3pPr>
      <a:lvl4pPr algn="ctr" defTabSz="4037274" rtl="0" eaLnBrk="0" fontAlgn="base" latinLnBrk="1" hangingPunct="0">
        <a:spcBef>
          <a:spcPct val="0"/>
        </a:spcBef>
        <a:spcAft>
          <a:spcPct val="0"/>
        </a:spcAft>
        <a:defRPr kumimoji="1" sz="19433">
          <a:solidFill>
            <a:schemeClr val="tx2"/>
          </a:solidFill>
          <a:latin typeface="굴림" pitchFamily="50" charset="-127"/>
          <a:ea typeface="굴림" pitchFamily="50" charset="-127"/>
        </a:defRPr>
      </a:lvl4pPr>
      <a:lvl5pPr algn="ctr" defTabSz="4037274" rtl="0" eaLnBrk="0" fontAlgn="base" latinLnBrk="1" hangingPunct="0">
        <a:spcBef>
          <a:spcPct val="0"/>
        </a:spcBef>
        <a:spcAft>
          <a:spcPct val="0"/>
        </a:spcAft>
        <a:defRPr kumimoji="1" sz="19433">
          <a:solidFill>
            <a:schemeClr val="tx2"/>
          </a:solidFill>
          <a:latin typeface="굴림" pitchFamily="50" charset="-127"/>
          <a:ea typeface="굴림" pitchFamily="50" charset="-127"/>
        </a:defRPr>
      </a:lvl5pPr>
      <a:lvl6pPr marL="427162" algn="ctr" defTabSz="4037274" rtl="0" fontAlgn="base" latinLnBrk="1">
        <a:spcBef>
          <a:spcPct val="0"/>
        </a:spcBef>
        <a:spcAft>
          <a:spcPct val="0"/>
        </a:spcAft>
        <a:defRPr kumimoji="1" sz="19433">
          <a:solidFill>
            <a:schemeClr val="tx2"/>
          </a:solidFill>
          <a:latin typeface="굴림" pitchFamily="50" charset="-127"/>
          <a:ea typeface="굴림" pitchFamily="50" charset="-127"/>
        </a:defRPr>
      </a:lvl6pPr>
      <a:lvl7pPr marL="854324" algn="ctr" defTabSz="4037274" rtl="0" fontAlgn="base" latinLnBrk="1">
        <a:spcBef>
          <a:spcPct val="0"/>
        </a:spcBef>
        <a:spcAft>
          <a:spcPct val="0"/>
        </a:spcAft>
        <a:defRPr kumimoji="1" sz="19433">
          <a:solidFill>
            <a:schemeClr val="tx2"/>
          </a:solidFill>
          <a:latin typeface="굴림" pitchFamily="50" charset="-127"/>
          <a:ea typeface="굴림" pitchFamily="50" charset="-127"/>
        </a:defRPr>
      </a:lvl7pPr>
      <a:lvl8pPr marL="1281486" algn="ctr" defTabSz="4037274" rtl="0" fontAlgn="base" latinLnBrk="1">
        <a:spcBef>
          <a:spcPct val="0"/>
        </a:spcBef>
        <a:spcAft>
          <a:spcPct val="0"/>
        </a:spcAft>
        <a:defRPr kumimoji="1" sz="19433">
          <a:solidFill>
            <a:schemeClr val="tx2"/>
          </a:solidFill>
          <a:latin typeface="굴림" pitchFamily="50" charset="-127"/>
          <a:ea typeface="굴림" pitchFamily="50" charset="-127"/>
        </a:defRPr>
      </a:lvl8pPr>
      <a:lvl9pPr marL="1708648" algn="ctr" defTabSz="4037274" rtl="0" fontAlgn="base" latinLnBrk="1">
        <a:spcBef>
          <a:spcPct val="0"/>
        </a:spcBef>
        <a:spcAft>
          <a:spcPct val="0"/>
        </a:spcAft>
        <a:defRPr kumimoji="1" sz="19433">
          <a:solidFill>
            <a:schemeClr val="tx2"/>
          </a:solidFill>
          <a:latin typeface="굴림" pitchFamily="50" charset="-127"/>
          <a:ea typeface="굴림" pitchFamily="50" charset="-127"/>
        </a:defRPr>
      </a:lvl9pPr>
    </p:titleStyle>
    <p:bodyStyle>
      <a:lvl1pPr marL="1514349" indent="-1514349" algn="l" defTabSz="4037274" rtl="0" eaLnBrk="0" fontAlgn="base" latinLnBrk="1" hangingPunct="0">
        <a:spcBef>
          <a:spcPct val="20000"/>
        </a:spcBef>
        <a:spcAft>
          <a:spcPct val="0"/>
        </a:spcAft>
        <a:buChar char="•"/>
        <a:defRPr kumimoji="1" sz="14108">
          <a:solidFill>
            <a:schemeClr val="tx1"/>
          </a:solidFill>
          <a:latin typeface="+mn-lt"/>
          <a:ea typeface="+mn-ea"/>
          <a:cs typeface="+mn-cs"/>
        </a:defRPr>
      </a:lvl1pPr>
      <a:lvl2pPr marL="3279358" indent="-1260721" algn="l" defTabSz="4037274" rtl="0" eaLnBrk="0" fontAlgn="base" latinLnBrk="1" hangingPunct="0">
        <a:spcBef>
          <a:spcPct val="20000"/>
        </a:spcBef>
        <a:spcAft>
          <a:spcPct val="0"/>
        </a:spcAft>
        <a:buChar char="–"/>
        <a:defRPr kumimoji="1" sz="12333">
          <a:solidFill>
            <a:schemeClr val="tx1"/>
          </a:solidFill>
          <a:latin typeface="+mn-lt"/>
          <a:ea typeface="+mn-ea"/>
        </a:defRPr>
      </a:lvl2pPr>
      <a:lvl3pPr marL="5045851" indent="-1008577" algn="l" defTabSz="4037274" rtl="0" eaLnBrk="0" fontAlgn="base" latinLnBrk="1" hangingPunct="0">
        <a:spcBef>
          <a:spcPct val="20000"/>
        </a:spcBef>
        <a:spcAft>
          <a:spcPct val="0"/>
        </a:spcAft>
        <a:buChar char="•"/>
        <a:defRPr kumimoji="1" sz="10558">
          <a:solidFill>
            <a:schemeClr val="tx1"/>
          </a:solidFill>
          <a:latin typeface="+mn-lt"/>
          <a:ea typeface="+mn-ea"/>
        </a:defRPr>
      </a:lvl3pPr>
      <a:lvl4pPr marL="7064488" indent="-1010061" algn="l" defTabSz="4037274" rtl="0" eaLnBrk="0" fontAlgn="base" latinLnBrk="1" hangingPunct="0">
        <a:spcBef>
          <a:spcPct val="20000"/>
        </a:spcBef>
        <a:spcAft>
          <a:spcPct val="0"/>
        </a:spcAft>
        <a:buChar char="–"/>
        <a:defRPr kumimoji="1" sz="8876">
          <a:solidFill>
            <a:schemeClr val="tx1"/>
          </a:solidFill>
          <a:latin typeface="+mn-lt"/>
          <a:ea typeface="+mn-ea"/>
        </a:defRPr>
      </a:lvl4pPr>
      <a:lvl5pPr marL="9083124" indent="-1010061" algn="l" defTabSz="4037274" rtl="0" eaLnBrk="0" fontAlgn="base" latinLnBrk="1" hangingPunct="0">
        <a:spcBef>
          <a:spcPct val="20000"/>
        </a:spcBef>
        <a:spcAft>
          <a:spcPct val="0"/>
        </a:spcAft>
        <a:buChar char="»"/>
        <a:defRPr kumimoji="1" sz="8876">
          <a:solidFill>
            <a:schemeClr val="tx1"/>
          </a:solidFill>
          <a:latin typeface="+mn-lt"/>
          <a:ea typeface="+mn-ea"/>
        </a:defRPr>
      </a:lvl5pPr>
      <a:lvl6pPr marL="9510286" indent="-1010061" algn="l" defTabSz="4037274" rtl="0" fontAlgn="base" latinLnBrk="1">
        <a:spcBef>
          <a:spcPct val="20000"/>
        </a:spcBef>
        <a:spcAft>
          <a:spcPct val="0"/>
        </a:spcAft>
        <a:buChar char="»"/>
        <a:defRPr kumimoji="1" sz="8876">
          <a:solidFill>
            <a:schemeClr val="tx1"/>
          </a:solidFill>
          <a:latin typeface="+mn-lt"/>
          <a:ea typeface="+mn-ea"/>
        </a:defRPr>
      </a:lvl6pPr>
      <a:lvl7pPr marL="9937448" indent="-1010061" algn="l" defTabSz="4037274" rtl="0" fontAlgn="base" latinLnBrk="1">
        <a:spcBef>
          <a:spcPct val="20000"/>
        </a:spcBef>
        <a:spcAft>
          <a:spcPct val="0"/>
        </a:spcAft>
        <a:buChar char="»"/>
        <a:defRPr kumimoji="1" sz="8876">
          <a:solidFill>
            <a:schemeClr val="tx1"/>
          </a:solidFill>
          <a:latin typeface="+mn-lt"/>
          <a:ea typeface="+mn-ea"/>
        </a:defRPr>
      </a:lvl7pPr>
      <a:lvl8pPr marL="10364610" indent="-1010061" algn="l" defTabSz="4037274" rtl="0" fontAlgn="base" latinLnBrk="1">
        <a:spcBef>
          <a:spcPct val="20000"/>
        </a:spcBef>
        <a:spcAft>
          <a:spcPct val="0"/>
        </a:spcAft>
        <a:buChar char="»"/>
        <a:defRPr kumimoji="1" sz="8876">
          <a:solidFill>
            <a:schemeClr val="tx1"/>
          </a:solidFill>
          <a:latin typeface="+mn-lt"/>
          <a:ea typeface="+mn-ea"/>
        </a:defRPr>
      </a:lvl8pPr>
      <a:lvl9pPr marL="10791772" indent="-1010061" algn="l" defTabSz="4037274" rtl="0" fontAlgn="base" latinLnBrk="1">
        <a:spcBef>
          <a:spcPct val="20000"/>
        </a:spcBef>
        <a:spcAft>
          <a:spcPct val="0"/>
        </a:spcAft>
        <a:buChar char="»"/>
        <a:defRPr kumimoji="1" sz="8876">
          <a:solidFill>
            <a:schemeClr val="tx1"/>
          </a:solidFill>
          <a:latin typeface="+mn-lt"/>
          <a:ea typeface="+mn-ea"/>
        </a:defRPr>
      </a:lvl9pPr>
    </p:bodyStyle>
    <p:otherStyle>
      <a:defPPr>
        <a:defRPr lang="ko-KR"/>
      </a:defPPr>
      <a:lvl1pPr marL="0" algn="l" defTabSz="854324" rtl="0" eaLnBrk="1" latinLnBrk="1" hangingPunct="1">
        <a:defRPr sz="1682" kern="1200">
          <a:solidFill>
            <a:schemeClr val="tx1"/>
          </a:solidFill>
          <a:latin typeface="+mn-lt"/>
          <a:ea typeface="+mn-ea"/>
          <a:cs typeface="+mn-cs"/>
        </a:defRPr>
      </a:lvl1pPr>
      <a:lvl2pPr marL="427162" algn="l" defTabSz="854324" rtl="0" eaLnBrk="1" latinLnBrk="1" hangingPunct="1">
        <a:defRPr sz="1682" kern="1200">
          <a:solidFill>
            <a:schemeClr val="tx1"/>
          </a:solidFill>
          <a:latin typeface="+mn-lt"/>
          <a:ea typeface="+mn-ea"/>
          <a:cs typeface="+mn-cs"/>
        </a:defRPr>
      </a:lvl2pPr>
      <a:lvl3pPr marL="854324" algn="l" defTabSz="854324" rtl="0" eaLnBrk="1" latinLnBrk="1" hangingPunct="1">
        <a:defRPr sz="1682" kern="1200">
          <a:solidFill>
            <a:schemeClr val="tx1"/>
          </a:solidFill>
          <a:latin typeface="+mn-lt"/>
          <a:ea typeface="+mn-ea"/>
          <a:cs typeface="+mn-cs"/>
        </a:defRPr>
      </a:lvl3pPr>
      <a:lvl4pPr marL="1281486" algn="l" defTabSz="854324" rtl="0" eaLnBrk="1" latinLnBrk="1" hangingPunct="1">
        <a:defRPr sz="1682" kern="1200">
          <a:solidFill>
            <a:schemeClr val="tx1"/>
          </a:solidFill>
          <a:latin typeface="+mn-lt"/>
          <a:ea typeface="+mn-ea"/>
          <a:cs typeface="+mn-cs"/>
        </a:defRPr>
      </a:lvl4pPr>
      <a:lvl5pPr marL="1708648" algn="l" defTabSz="854324" rtl="0" eaLnBrk="1" latinLnBrk="1" hangingPunct="1">
        <a:defRPr sz="1682" kern="1200">
          <a:solidFill>
            <a:schemeClr val="tx1"/>
          </a:solidFill>
          <a:latin typeface="+mn-lt"/>
          <a:ea typeface="+mn-ea"/>
          <a:cs typeface="+mn-cs"/>
        </a:defRPr>
      </a:lvl5pPr>
      <a:lvl6pPr marL="2135810" algn="l" defTabSz="854324" rtl="0" eaLnBrk="1" latinLnBrk="1" hangingPunct="1">
        <a:defRPr sz="1682" kern="1200">
          <a:solidFill>
            <a:schemeClr val="tx1"/>
          </a:solidFill>
          <a:latin typeface="+mn-lt"/>
          <a:ea typeface="+mn-ea"/>
          <a:cs typeface="+mn-cs"/>
        </a:defRPr>
      </a:lvl6pPr>
      <a:lvl7pPr marL="2562972" algn="l" defTabSz="854324" rtl="0" eaLnBrk="1" latinLnBrk="1" hangingPunct="1">
        <a:defRPr sz="1682" kern="1200">
          <a:solidFill>
            <a:schemeClr val="tx1"/>
          </a:solidFill>
          <a:latin typeface="+mn-lt"/>
          <a:ea typeface="+mn-ea"/>
          <a:cs typeface="+mn-cs"/>
        </a:defRPr>
      </a:lvl7pPr>
      <a:lvl8pPr marL="2990134" algn="l" defTabSz="854324" rtl="0" eaLnBrk="1" latinLnBrk="1" hangingPunct="1">
        <a:defRPr sz="1682" kern="1200">
          <a:solidFill>
            <a:schemeClr val="tx1"/>
          </a:solidFill>
          <a:latin typeface="+mn-lt"/>
          <a:ea typeface="+mn-ea"/>
          <a:cs typeface="+mn-cs"/>
        </a:defRPr>
      </a:lvl8pPr>
      <a:lvl9pPr marL="3417296" algn="l" defTabSz="854324" rtl="0" eaLnBrk="1" latinLnBrk="1" hangingPunct="1">
        <a:defRPr sz="168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g"/><Relationship Id="rId18" Type="http://schemas.openxmlformats.org/officeDocument/2006/relationships/image" Target="../media/image20.jp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JPG"/><Relationship Id="rId2" Type="http://schemas.openxmlformats.org/officeDocument/2006/relationships/image" Target="../media/image4.JPG"/><Relationship Id="rId16" Type="http://schemas.openxmlformats.org/officeDocument/2006/relationships/image" Target="../media/image18.jp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G"/><Relationship Id="rId10" Type="http://schemas.openxmlformats.org/officeDocument/2006/relationships/image" Target="../media/image12.png"/><Relationship Id="rId19" Type="http://schemas.openxmlformats.org/officeDocument/2006/relationships/image" Target="../media/image21.JP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그림 55">
            <a:extLst>
              <a:ext uri="{FF2B5EF4-FFF2-40B4-BE49-F238E27FC236}">
                <a16:creationId xmlns:a16="http://schemas.microsoft.com/office/drawing/2014/main" id="{B3B8A978-5EE3-4B5A-9FE8-7941B7D270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95216" y="20287414"/>
            <a:ext cx="10724175" cy="4267623"/>
          </a:xfrm>
          <a:prstGeom prst="rect">
            <a:avLst/>
          </a:prstGeom>
        </p:spPr>
      </p:pic>
      <p:sp>
        <p:nvSpPr>
          <p:cNvPr id="3" name="Rectangle 7"/>
          <p:cNvSpPr>
            <a:spLocks noChangeArrowheads="1"/>
          </p:cNvSpPr>
          <p:nvPr/>
        </p:nvSpPr>
        <p:spPr>
          <a:xfrm>
            <a:off x="502421" y="120468"/>
            <a:ext cx="29302616" cy="1420738"/>
          </a:xfrm>
          <a:prstGeom prst="rect">
            <a:avLst/>
          </a:prstGeom>
          <a:noFill/>
          <a:ln w="9525">
            <a:noFill/>
            <a:miter/>
          </a:ln>
          <a:effectLst>
            <a:outerShdw dist="35921" dir="2700000" algn="ctr" rotWithShape="0">
              <a:schemeClr val="tx1"/>
            </a:outerShdw>
          </a:effectLst>
        </p:spPr>
        <p:txBody>
          <a:bodyPr lIns="168174" tIns="33635" rIns="168174" bIns="33635" anchor="ctr">
            <a:noAutofit/>
          </a:bodyPr>
          <a:lstStyle/>
          <a:p>
            <a:pPr algn="ctr" latinLnBrk="0">
              <a:defRPr/>
            </a:pPr>
            <a:r>
              <a:rPr lang="en-US" altLang="ko-KR" sz="5606" dirty="0">
                <a:solidFill>
                  <a:schemeClr val="bg1"/>
                </a:solidFill>
                <a:latin typeface="HY헤드라인M"/>
                <a:ea typeface="HY헤드라인M"/>
              </a:rPr>
              <a:t>Design of the web Application for improving the management of the data at KOMAC</a:t>
            </a:r>
          </a:p>
        </p:txBody>
      </p:sp>
      <p:sp>
        <p:nvSpPr>
          <p:cNvPr id="4" name="Rectangle 8"/>
          <p:cNvSpPr>
            <a:spLocks noChangeArrowheads="1"/>
          </p:cNvSpPr>
          <p:nvPr/>
        </p:nvSpPr>
        <p:spPr>
          <a:xfrm>
            <a:off x="546752" y="3510585"/>
            <a:ext cx="29258285" cy="807238"/>
          </a:xfrm>
          <a:prstGeom prst="rect">
            <a:avLst/>
          </a:prstGeom>
          <a:noFill/>
          <a:ln w="9525">
            <a:noFill/>
            <a:miter/>
          </a:ln>
        </p:spPr>
        <p:txBody>
          <a:bodyPr lIns="168174" tIns="33635" rIns="168174" bIns="33635" anchor="ctr">
            <a:noAutofit/>
          </a:bodyPr>
          <a:lstStyle/>
          <a:p>
            <a:pPr algn="ctr">
              <a:defRPr/>
            </a:pPr>
            <a:r>
              <a:rPr lang="en-US" altLang="ko-KR" sz="3737" dirty="0">
                <a:solidFill>
                  <a:schemeClr val="bg1"/>
                </a:solidFill>
                <a:latin typeface="HY헤드라인M"/>
                <a:ea typeface="HY헤드라인M"/>
              </a:rPr>
              <a:t>Korea Multipurpose Accelerator Complex, Korea Atomic Energy Research Institute., </a:t>
            </a:r>
            <a:r>
              <a:rPr lang="en-US" altLang="ko-KR" sz="3737" dirty="0" err="1">
                <a:solidFill>
                  <a:schemeClr val="bg1"/>
                </a:solidFill>
                <a:latin typeface="HY헤드라인M"/>
                <a:ea typeface="HY헤드라인M"/>
              </a:rPr>
              <a:t>Gyeongju</a:t>
            </a:r>
            <a:r>
              <a:rPr lang="en-US" altLang="ko-KR" sz="3737" dirty="0">
                <a:solidFill>
                  <a:schemeClr val="bg1"/>
                </a:solidFill>
                <a:latin typeface="HY헤드라인M"/>
                <a:ea typeface="HY헤드라인M"/>
              </a:rPr>
              <a:t>, Korea </a:t>
            </a:r>
          </a:p>
        </p:txBody>
      </p:sp>
      <p:sp>
        <p:nvSpPr>
          <p:cNvPr id="5" name="Rectangle 8"/>
          <p:cNvSpPr>
            <a:spLocks noChangeArrowheads="1"/>
          </p:cNvSpPr>
          <p:nvPr/>
        </p:nvSpPr>
        <p:spPr>
          <a:xfrm>
            <a:off x="2607986" y="2325904"/>
            <a:ext cx="25226190" cy="1009048"/>
          </a:xfrm>
          <a:prstGeom prst="rect">
            <a:avLst/>
          </a:prstGeom>
          <a:noFill/>
          <a:ln w="9525">
            <a:noFill/>
            <a:miter/>
          </a:ln>
        </p:spPr>
        <p:txBody>
          <a:bodyPr lIns="168174" tIns="33635" rIns="168174" bIns="33635" anchor="ctr">
            <a:noAutofit/>
          </a:bodyPr>
          <a:lstStyle/>
          <a:p>
            <a:pPr algn="ctr">
              <a:defRPr/>
            </a:pPr>
            <a:r>
              <a:rPr lang="en-US" altLang="ko-KR" sz="3737" dirty="0">
                <a:solidFill>
                  <a:schemeClr val="bg1"/>
                </a:solidFill>
                <a:latin typeface="HY헤드라인M"/>
                <a:ea typeface="HY헤드라인M"/>
              </a:rPr>
              <a:t>Sung-</a:t>
            </a:r>
            <a:r>
              <a:rPr lang="en-US" altLang="ko-KR" sz="3737" dirty="0" err="1">
                <a:solidFill>
                  <a:schemeClr val="bg1"/>
                </a:solidFill>
                <a:latin typeface="HY헤드라인M"/>
                <a:ea typeface="HY헤드라인M"/>
              </a:rPr>
              <a:t>yun</a:t>
            </a:r>
            <a:r>
              <a:rPr lang="en-US" altLang="ko-KR" sz="3737" dirty="0">
                <a:solidFill>
                  <a:schemeClr val="bg1"/>
                </a:solidFill>
                <a:latin typeface="HY헤드라인M"/>
                <a:ea typeface="HY헤드라인M"/>
              </a:rPr>
              <a:t> Cho#,</a:t>
            </a:r>
            <a:r>
              <a:rPr lang="ko-KR" altLang="en-US" sz="3737" dirty="0">
                <a:solidFill>
                  <a:schemeClr val="bg1"/>
                </a:solidFill>
                <a:latin typeface="HY헤드라인M"/>
                <a:ea typeface="HY헤드라인M"/>
              </a:rPr>
              <a:t> </a:t>
            </a:r>
            <a:r>
              <a:rPr lang="en-US" altLang="ko-KR" sz="3737" dirty="0">
                <a:solidFill>
                  <a:schemeClr val="bg1"/>
                </a:solidFill>
                <a:latin typeface="HY헤드라인M"/>
                <a:ea typeface="HY헤드라인M"/>
              </a:rPr>
              <a:t>Jae-Ha Kim, Young-Gi Song, </a:t>
            </a:r>
            <a:r>
              <a:rPr lang="en-US" altLang="ko-KR" sz="3737" dirty="0" err="1">
                <a:solidFill>
                  <a:schemeClr val="bg1"/>
                </a:solidFill>
                <a:latin typeface="HY헤드라인M"/>
                <a:ea typeface="HY헤드라인M"/>
              </a:rPr>
              <a:t>Hyeok</a:t>
            </a:r>
            <a:r>
              <a:rPr lang="en-US" altLang="ko-KR" sz="3737" dirty="0">
                <a:solidFill>
                  <a:schemeClr val="bg1"/>
                </a:solidFill>
                <a:latin typeface="HY헤드라인M"/>
                <a:ea typeface="HY헤드라인M"/>
              </a:rPr>
              <a:t>-Jung Kwon</a:t>
            </a:r>
          </a:p>
        </p:txBody>
      </p:sp>
      <p:sp>
        <p:nvSpPr>
          <p:cNvPr id="6" name="Text Box 526"/>
          <p:cNvSpPr txBox="1">
            <a:spLocks noChangeArrowheads="1"/>
          </p:cNvSpPr>
          <p:nvPr/>
        </p:nvSpPr>
        <p:spPr>
          <a:xfrm>
            <a:off x="538816" y="5126693"/>
            <a:ext cx="25565296" cy="995452"/>
          </a:xfrm>
          <a:prstGeom prst="rect">
            <a:avLst/>
          </a:prstGeom>
          <a:noFill/>
          <a:ln>
            <a:noFill/>
          </a:ln>
          <a:effectLst/>
        </p:spPr>
        <p:txBody>
          <a:bodyPr wrap="square">
            <a:spAutoFit/>
          </a:bodyPr>
          <a:lstStyle>
            <a:lvl1pPr marL="342900" indent="-342900" eaLnBrk="0" hangingPunct="0">
              <a:defRPr kumimoji="1" sz="2400">
                <a:solidFill>
                  <a:schemeClr val="tx1"/>
                </a:solidFill>
                <a:latin typeface="굴림"/>
                <a:ea typeface="굴림"/>
              </a:defRPr>
            </a:lvl1pPr>
            <a:lvl2pPr marL="742950" indent="-285750" eaLnBrk="0" hangingPunct="0">
              <a:defRPr kumimoji="1" sz="2400">
                <a:solidFill>
                  <a:schemeClr val="tx1"/>
                </a:solidFill>
                <a:latin typeface="굴림"/>
                <a:ea typeface="굴림"/>
              </a:defRPr>
            </a:lvl2pPr>
            <a:lvl3pPr marL="1143000" indent="-228600" eaLnBrk="0" hangingPunct="0">
              <a:defRPr kumimoji="1" sz="2400">
                <a:solidFill>
                  <a:schemeClr val="tx1"/>
                </a:solidFill>
                <a:latin typeface="굴림"/>
                <a:ea typeface="굴림"/>
              </a:defRPr>
            </a:lvl3pPr>
            <a:lvl4pPr marL="1600200" indent="-228600" eaLnBrk="0" hangingPunct="0">
              <a:defRPr kumimoji="1" sz="2400">
                <a:solidFill>
                  <a:schemeClr val="tx1"/>
                </a:solidFill>
                <a:latin typeface="굴림"/>
                <a:ea typeface="굴림"/>
              </a:defRPr>
            </a:lvl4pPr>
            <a:lvl5pPr marL="2057400" indent="-228600" eaLnBrk="0" hangingPunct="0">
              <a:defRPr kumimoji="1" sz="2400">
                <a:solidFill>
                  <a:schemeClr val="tx1"/>
                </a:solidFill>
                <a:latin typeface="굴림"/>
                <a:ea typeface="굴림"/>
              </a:defRPr>
            </a:lvl5pPr>
            <a:lvl6pPr marL="2514600" indent="-228600" eaLnBrk="0" fontAlgn="base" hangingPunct="0">
              <a:spcBef>
                <a:spcPct val="0"/>
              </a:spcBef>
              <a:spcAft>
                <a:spcPct val="0"/>
              </a:spcAft>
              <a:defRPr kumimoji="1" sz="2400">
                <a:solidFill>
                  <a:schemeClr val="tx1"/>
                </a:solidFill>
                <a:latin typeface="굴림"/>
                <a:ea typeface="굴림"/>
              </a:defRPr>
            </a:lvl6pPr>
            <a:lvl7pPr marL="2971800" indent="-228600" eaLnBrk="0" fontAlgn="base" hangingPunct="0">
              <a:spcBef>
                <a:spcPct val="0"/>
              </a:spcBef>
              <a:spcAft>
                <a:spcPct val="0"/>
              </a:spcAft>
              <a:defRPr kumimoji="1" sz="2400">
                <a:solidFill>
                  <a:schemeClr val="tx1"/>
                </a:solidFill>
                <a:latin typeface="굴림"/>
                <a:ea typeface="굴림"/>
              </a:defRPr>
            </a:lvl7pPr>
            <a:lvl8pPr marL="3429000" indent="-228600" eaLnBrk="0" fontAlgn="base" hangingPunct="0">
              <a:spcBef>
                <a:spcPct val="0"/>
              </a:spcBef>
              <a:spcAft>
                <a:spcPct val="0"/>
              </a:spcAft>
              <a:defRPr kumimoji="1" sz="2400">
                <a:solidFill>
                  <a:schemeClr val="tx1"/>
                </a:solidFill>
                <a:latin typeface="굴림"/>
                <a:ea typeface="굴림"/>
              </a:defRPr>
            </a:lvl8pPr>
            <a:lvl9pPr marL="3886200" indent="-228600" eaLnBrk="0" fontAlgn="base" hangingPunct="0">
              <a:spcBef>
                <a:spcPct val="0"/>
              </a:spcBef>
              <a:spcAft>
                <a:spcPct val="0"/>
              </a:spcAft>
              <a:defRPr kumimoji="1" sz="2400">
                <a:solidFill>
                  <a:schemeClr val="tx1"/>
                </a:solidFill>
                <a:latin typeface="굴림"/>
                <a:ea typeface="굴림"/>
              </a:defRPr>
            </a:lvl9pPr>
          </a:lstStyle>
          <a:p>
            <a:pPr lvl="0">
              <a:lnSpc>
                <a:spcPct val="90000"/>
              </a:lnSpc>
              <a:defRPr/>
            </a:pPr>
            <a:r>
              <a:rPr lang="en-US" altLang="ko-KR" sz="2242" b="1" baseline="30000" dirty="0">
                <a:latin typeface="Arial"/>
                <a:ea typeface="바탕"/>
                <a:cs typeface="Arial"/>
              </a:rPr>
              <a:t>*</a:t>
            </a:r>
            <a:r>
              <a:rPr lang="en-US" altLang="ko-KR" sz="2242" b="1" dirty="0">
                <a:latin typeface="Arial"/>
                <a:ea typeface="바탕"/>
                <a:cs typeface="Arial"/>
              </a:rPr>
              <a:t> This work  has been supported through KOMAC (Korea of Multi-purpose Accelerator Complex) operation fund  of KAERI by MSIP (Ministry of Science, ICT and Future Planning)</a:t>
            </a:r>
          </a:p>
          <a:p>
            <a:pPr marL="0" indent="0" eaLnBrk="1" hangingPunct="1">
              <a:defRPr/>
            </a:pPr>
            <a:r>
              <a:rPr lang="en-US" altLang="ko-KR" sz="2242" b="1" baseline="30000" dirty="0">
                <a:latin typeface="Arial"/>
                <a:cs typeface="Arial"/>
              </a:rPr>
              <a:t>#</a:t>
            </a:r>
            <a:r>
              <a:rPr lang="en-US" altLang="ko-KR" sz="2242" b="1" dirty="0">
                <a:latin typeface="Arial"/>
                <a:cs typeface="Arial"/>
              </a:rPr>
              <a:t> sungyun@kaeri.re.kr </a:t>
            </a:r>
          </a:p>
        </p:txBody>
      </p:sp>
      <p:sp>
        <p:nvSpPr>
          <p:cNvPr id="63" name="Rectangle 4"/>
          <p:cNvSpPr>
            <a:spLocks noChangeArrowheads="1"/>
          </p:cNvSpPr>
          <p:nvPr/>
        </p:nvSpPr>
        <p:spPr>
          <a:xfrm>
            <a:off x="0" y="966819"/>
            <a:ext cx="172599" cy="503175"/>
          </a:xfrm>
          <a:prstGeom prst="rect">
            <a:avLst/>
          </a:prstGeom>
          <a:noFill/>
          <a:ln>
            <a:noFill/>
          </a:ln>
          <a:effectLst/>
        </p:spPr>
        <p:txBody>
          <a:bodyPr vert="horz" wrap="none" lIns="85433" tIns="42716" rIns="85433" bIns="42716" anchor="ctr" anchorCtr="0">
            <a:prstTxWarp prst="textNoShape">
              <a:avLst/>
            </a:prstTxWarp>
            <a:spAutoFit/>
          </a:bodyPr>
          <a:lstStyle/>
          <a:p>
            <a:pPr lvl="0">
              <a:defRPr/>
            </a:pPr>
            <a:endParaRPr lang="ko-KR" altLang="en-US" sz="2709"/>
          </a:p>
        </p:txBody>
      </p:sp>
      <p:sp>
        <p:nvSpPr>
          <p:cNvPr id="1024" name="Rectangle 7"/>
          <p:cNvSpPr>
            <a:spLocks noChangeArrowheads="1"/>
          </p:cNvSpPr>
          <p:nvPr/>
        </p:nvSpPr>
        <p:spPr>
          <a:xfrm>
            <a:off x="0" y="966819"/>
            <a:ext cx="172599" cy="503175"/>
          </a:xfrm>
          <a:prstGeom prst="rect">
            <a:avLst/>
          </a:prstGeom>
          <a:noFill/>
          <a:ln>
            <a:noFill/>
          </a:ln>
          <a:effectLst/>
        </p:spPr>
        <p:txBody>
          <a:bodyPr vert="horz" wrap="none" lIns="85433" tIns="42716" rIns="85433" bIns="42716" anchor="ctr" anchorCtr="0">
            <a:prstTxWarp prst="textNoShape">
              <a:avLst/>
            </a:prstTxWarp>
            <a:spAutoFit/>
          </a:bodyPr>
          <a:lstStyle/>
          <a:p>
            <a:pPr lvl="0">
              <a:defRPr/>
            </a:pPr>
            <a:endParaRPr lang="ko-KR" altLang="en-US" sz="2709"/>
          </a:p>
        </p:txBody>
      </p:sp>
      <p:sp>
        <p:nvSpPr>
          <p:cNvPr id="10" name="Rectangle 2"/>
          <p:cNvSpPr>
            <a:spLocks noChangeArrowheads="1"/>
          </p:cNvSpPr>
          <p:nvPr/>
        </p:nvSpPr>
        <p:spPr>
          <a:xfrm>
            <a:off x="0" y="1180400"/>
            <a:ext cx="172599" cy="503175"/>
          </a:xfrm>
          <a:prstGeom prst="rect">
            <a:avLst/>
          </a:prstGeom>
          <a:noFill/>
          <a:ln>
            <a:noFill/>
          </a:ln>
          <a:effectLst/>
        </p:spPr>
        <p:txBody>
          <a:bodyPr vert="horz" wrap="none" lIns="85433" tIns="42716" rIns="85433" bIns="42716" anchor="ctr" anchorCtr="0">
            <a:prstTxWarp prst="textNoShape">
              <a:avLst/>
            </a:prstTxWarp>
            <a:spAutoFit/>
          </a:bodyPr>
          <a:lstStyle/>
          <a:p>
            <a:pPr lvl="0">
              <a:defRPr/>
            </a:pPr>
            <a:endParaRPr lang="ko-KR" altLang="en-US" sz="2709"/>
          </a:p>
        </p:txBody>
      </p:sp>
      <p:sp>
        <p:nvSpPr>
          <p:cNvPr id="12" name="Rectangle 4"/>
          <p:cNvSpPr>
            <a:spLocks noChangeArrowheads="1"/>
          </p:cNvSpPr>
          <p:nvPr/>
        </p:nvSpPr>
        <p:spPr>
          <a:xfrm>
            <a:off x="0" y="1180400"/>
            <a:ext cx="172599" cy="503175"/>
          </a:xfrm>
          <a:prstGeom prst="rect">
            <a:avLst/>
          </a:prstGeom>
          <a:noFill/>
          <a:ln>
            <a:noFill/>
          </a:ln>
          <a:effectLst/>
        </p:spPr>
        <p:txBody>
          <a:bodyPr vert="horz" wrap="none" lIns="85433" tIns="42716" rIns="85433" bIns="42716" anchor="ctr" anchorCtr="0">
            <a:prstTxWarp prst="textNoShape">
              <a:avLst/>
            </a:prstTxWarp>
            <a:spAutoFit/>
          </a:bodyPr>
          <a:lstStyle/>
          <a:p>
            <a:pPr lvl="0">
              <a:defRPr/>
            </a:pPr>
            <a:endParaRPr lang="ko-KR" altLang="en-US" sz="2709"/>
          </a:p>
        </p:txBody>
      </p:sp>
      <p:sp>
        <p:nvSpPr>
          <p:cNvPr id="15" name="Rectangle 6"/>
          <p:cNvSpPr>
            <a:spLocks noChangeArrowheads="1"/>
          </p:cNvSpPr>
          <p:nvPr/>
        </p:nvSpPr>
        <p:spPr>
          <a:xfrm>
            <a:off x="0" y="966819"/>
            <a:ext cx="172599" cy="503175"/>
          </a:xfrm>
          <a:prstGeom prst="rect">
            <a:avLst/>
          </a:prstGeom>
          <a:noFill/>
          <a:ln>
            <a:noFill/>
          </a:ln>
          <a:effectLst/>
        </p:spPr>
        <p:txBody>
          <a:bodyPr vert="horz" wrap="none" lIns="85433" tIns="42716" rIns="85433" bIns="42716" anchor="ctr" anchorCtr="0">
            <a:prstTxWarp prst="textNoShape">
              <a:avLst/>
            </a:prstTxWarp>
            <a:spAutoFit/>
          </a:bodyPr>
          <a:lstStyle/>
          <a:p>
            <a:pPr lvl="0">
              <a:defRPr/>
            </a:pPr>
            <a:endParaRPr lang="ko-KR" altLang="en-US" sz="2709"/>
          </a:p>
        </p:txBody>
      </p:sp>
      <p:sp>
        <p:nvSpPr>
          <p:cNvPr id="18" name="Rectangle 8"/>
          <p:cNvSpPr>
            <a:spLocks noChangeArrowheads="1"/>
          </p:cNvSpPr>
          <p:nvPr/>
        </p:nvSpPr>
        <p:spPr>
          <a:xfrm>
            <a:off x="0" y="1180400"/>
            <a:ext cx="172599" cy="503175"/>
          </a:xfrm>
          <a:prstGeom prst="rect">
            <a:avLst/>
          </a:prstGeom>
          <a:noFill/>
          <a:ln>
            <a:noFill/>
          </a:ln>
          <a:effectLst/>
        </p:spPr>
        <p:txBody>
          <a:bodyPr vert="horz" wrap="none" lIns="85433" tIns="42716" rIns="85433" bIns="42716" anchor="ctr" anchorCtr="0">
            <a:prstTxWarp prst="textNoShape">
              <a:avLst/>
            </a:prstTxWarp>
            <a:spAutoFit/>
          </a:bodyPr>
          <a:lstStyle/>
          <a:p>
            <a:pPr lvl="0">
              <a:defRPr/>
            </a:pPr>
            <a:endParaRPr lang="ko-KR" altLang="en-US" sz="2709"/>
          </a:p>
        </p:txBody>
      </p:sp>
      <p:sp>
        <p:nvSpPr>
          <p:cNvPr id="21" name="Rectangle 10"/>
          <p:cNvSpPr>
            <a:spLocks noChangeArrowheads="1"/>
          </p:cNvSpPr>
          <p:nvPr/>
        </p:nvSpPr>
        <p:spPr>
          <a:xfrm>
            <a:off x="0" y="966819"/>
            <a:ext cx="172599" cy="503175"/>
          </a:xfrm>
          <a:prstGeom prst="rect">
            <a:avLst/>
          </a:prstGeom>
          <a:noFill/>
          <a:ln>
            <a:noFill/>
          </a:ln>
          <a:effectLst/>
        </p:spPr>
        <p:txBody>
          <a:bodyPr vert="horz" wrap="none" lIns="85433" tIns="42716" rIns="85433" bIns="42716" anchor="ctr" anchorCtr="0">
            <a:prstTxWarp prst="textNoShape">
              <a:avLst/>
            </a:prstTxWarp>
            <a:spAutoFit/>
          </a:bodyPr>
          <a:lstStyle/>
          <a:p>
            <a:pPr lvl="0">
              <a:defRPr/>
            </a:pPr>
            <a:endParaRPr lang="ko-KR" altLang="en-US" sz="2709"/>
          </a:p>
        </p:txBody>
      </p:sp>
      <p:sp>
        <p:nvSpPr>
          <p:cNvPr id="24" name="Rectangle 12"/>
          <p:cNvSpPr>
            <a:spLocks noChangeArrowheads="1"/>
          </p:cNvSpPr>
          <p:nvPr/>
        </p:nvSpPr>
        <p:spPr>
          <a:xfrm>
            <a:off x="0" y="1126327"/>
            <a:ext cx="172599" cy="503175"/>
          </a:xfrm>
          <a:prstGeom prst="rect">
            <a:avLst/>
          </a:prstGeom>
          <a:noFill/>
          <a:ln>
            <a:noFill/>
          </a:ln>
          <a:effectLst/>
        </p:spPr>
        <p:txBody>
          <a:bodyPr vert="horz" wrap="none" lIns="85433" tIns="42716" rIns="85433" bIns="42716" anchor="ctr" anchorCtr="0">
            <a:prstTxWarp prst="textNoShape">
              <a:avLst/>
            </a:prstTxWarp>
            <a:spAutoFit/>
          </a:bodyPr>
          <a:lstStyle/>
          <a:p>
            <a:pPr lvl="0">
              <a:defRPr/>
            </a:pPr>
            <a:endParaRPr lang="ko-KR" altLang="en-US" sz="2709"/>
          </a:p>
        </p:txBody>
      </p:sp>
      <p:sp>
        <p:nvSpPr>
          <p:cNvPr id="22" name="Rectangle 15"/>
          <p:cNvSpPr>
            <a:spLocks noChangeArrowheads="1"/>
          </p:cNvSpPr>
          <p:nvPr/>
        </p:nvSpPr>
        <p:spPr>
          <a:xfrm>
            <a:off x="450764" y="5932136"/>
            <a:ext cx="29278249" cy="1070202"/>
          </a:xfrm>
          <a:prstGeom prst="rect">
            <a:avLst/>
          </a:prstGeom>
          <a:gradFill>
            <a:gsLst>
              <a:gs pos="0">
                <a:srgbClr val="DDEBCF"/>
              </a:gs>
              <a:gs pos="50000">
                <a:srgbClr val="9CB86E"/>
              </a:gs>
              <a:gs pos="100000">
                <a:srgbClr val="156B13"/>
              </a:gs>
            </a:gsLst>
            <a:lin ang="10800000" scaled="1"/>
          </a:gradFill>
          <a:ln w="9525">
            <a:noFill/>
            <a:miter/>
          </a:ln>
        </p:spPr>
        <p:txBody>
          <a:bodyPr wrap="none" lIns="336348" tIns="67270" rIns="134540" bIns="67270" anchor="ctr"/>
          <a:lstStyle/>
          <a:p>
            <a:pPr marL="640743" indent="-640743" defTabSz="4037274">
              <a:buBlip>
                <a:blip r:embed="rId3"/>
              </a:buBlip>
              <a:defRPr/>
            </a:pPr>
            <a:r>
              <a:rPr lang="en-US" altLang="ko-KR" sz="4485" dirty="0">
                <a:solidFill>
                  <a:schemeClr val="bg1"/>
                </a:solidFill>
                <a:latin typeface="HY헤드라인M"/>
                <a:ea typeface="HY헤드라인M"/>
              </a:rPr>
              <a:t>The control system and web service for KOMAC</a:t>
            </a:r>
          </a:p>
        </p:txBody>
      </p:sp>
      <p:sp>
        <p:nvSpPr>
          <p:cNvPr id="49" name="Text Box 296"/>
          <p:cNvSpPr txBox="1">
            <a:spLocks noChangeArrowheads="1"/>
          </p:cNvSpPr>
          <p:nvPr/>
        </p:nvSpPr>
        <p:spPr>
          <a:xfrm>
            <a:off x="520188" y="7764475"/>
            <a:ext cx="9986411" cy="7542258"/>
          </a:xfrm>
          <a:prstGeom prst="rect">
            <a:avLst/>
          </a:prstGeom>
          <a:noFill/>
          <a:ln>
            <a:noFill/>
          </a:ln>
          <a:effectLst/>
        </p:spPr>
        <p:txBody>
          <a:bodyPr wrap="square">
            <a:spAutoFit/>
          </a:bodyPr>
          <a:lstStyle/>
          <a:p>
            <a:pPr marL="427162" indent="-427162" latinLnBrk="0">
              <a:lnSpc>
                <a:spcPct val="120000"/>
              </a:lnSpc>
              <a:spcBef>
                <a:spcPts val="0"/>
              </a:spcBef>
              <a:spcAft>
                <a:spcPts val="0"/>
              </a:spcAft>
              <a:buFont typeface="Wingdings"/>
              <a:buChar char="l"/>
              <a:defRPr/>
            </a:pPr>
            <a:r>
              <a:rPr lang="en-US" altLang="ko-KR" sz="2800" b="1" dirty="0">
                <a:latin typeface="Arial" panose="020B0604020202020204" pitchFamily="34" charset="0"/>
                <a:cs typeface="Arial" panose="020B0604020202020204" pitchFamily="34" charset="0"/>
              </a:rPr>
              <a:t>Abstract : </a:t>
            </a:r>
            <a:endParaRPr lang="ko-KR" altLang="en-US" dirty="0">
              <a:latin typeface="Arial" panose="020B0604020202020204" pitchFamily="34" charset="0"/>
              <a:cs typeface="Arial" panose="020B0604020202020204" pitchFamily="34" charset="0"/>
            </a:endParaRPr>
          </a:p>
          <a:p>
            <a:r>
              <a:rPr lang="en-US" altLang="ko-KR" sz="2800" b="1" dirty="0">
                <a:latin typeface="Arial" panose="020B0604020202020204" pitchFamily="34" charset="0"/>
                <a:cs typeface="Arial" panose="020B0604020202020204" pitchFamily="34" charset="0"/>
              </a:rPr>
              <a:t> A control system based on Experimental Physics and Industrial Control System (EPICS) has been implemented for the 100 MeV linear proton accelerator at the Korea Multi-purpose Accelerator Complex (KOMAC). Our control system is operated with over 20,000 Process Variables (PVs) and utilizes several services such as Phoebus alarm, Archiver Appliance and, Channel Access gateway, among others. The data, which includes the PVs value and the logs of service, need to be managed to identify the status of system. A web application has been developed using React and Elasticsearch, Logstash, Kibana, and </a:t>
            </a:r>
            <a:r>
              <a:rPr lang="en-US" altLang="ko-KR" sz="2800" b="1" dirty="0" err="1">
                <a:latin typeface="Arial" panose="020B0604020202020204" pitchFamily="34" charset="0"/>
                <a:cs typeface="Arial" panose="020B0604020202020204" pitchFamily="34" charset="0"/>
              </a:rPr>
              <a:t>Filebeat</a:t>
            </a:r>
            <a:r>
              <a:rPr lang="en-US" altLang="ko-KR" sz="2800" b="1" dirty="0">
                <a:latin typeface="Arial" panose="020B0604020202020204" pitchFamily="34" charset="0"/>
                <a:cs typeface="Arial" panose="020B0604020202020204" pitchFamily="34" charset="0"/>
              </a:rPr>
              <a:t> (</a:t>
            </a:r>
            <a:r>
              <a:rPr lang="en-US" altLang="ko-KR" sz="2800" b="1" dirty="0" err="1">
                <a:latin typeface="Arial" panose="020B0604020202020204" pitchFamily="34" charset="0"/>
                <a:cs typeface="Arial" panose="020B0604020202020204" pitchFamily="34" charset="0"/>
              </a:rPr>
              <a:t>ELK+Filebeat</a:t>
            </a:r>
            <a:r>
              <a:rPr lang="en-US" altLang="ko-KR" sz="2800" b="1" dirty="0">
                <a:latin typeface="Arial" panose="020B0604020202020204" pitchFamily="34" charset="0"/>
                <a:cs typeface="Arial" panose="020B0604020202020204" pitchFamily="34" charset="0"/>
              </a:rPr>
              <a:t>). we introduces the web services for archiving service logs. In addition, the data analysis web application is also introduced that we are developing using React with D3 library. </a:t>
            </a:r>
          </a:p>
          <a:p>
            <a:pPr marL="427162" indent="-427162" latinLnBrk="0">
              <a:lnSpc>
                <a:spcPct val="120000"/>
              </a:lnSpc>
              <a:spcBef>
                <a:spcPts val="0"/>
              </a:spcBef>
              <a:spcAft>
                <a:spcPts val="0"/>
              </a:spcAft>
              <a:buFont typeface="Wingdings"/>
              <a:buChar char="l"/>
              <a:defRPr/>
            </a:pPr>
            <a:endParaRPr lang="en-US" altLang="ko-KR" sz="2800" b="1" dirty="0">
              <a:latin typeface="Arial" panose="020B0604020202020204" pitchFamily="34" charset="0"/>
              <a:cs typeface="Arial" panose="020B0604020202020204" pitchFamily="34" charset="0"/>
            </a:endParaRPr>
          </a:p>
        </p:txBody>
      </p:sp>
      <p:sp>
        <p:nvSpPr>
          <p:cNvPr id="7" name="Rectangle 2"/>
          <p:cNvSpPr>
            <a:spLocks noChangeArrowheads="1"/>
          </p:cNvSpPr>
          <p:nvPr/>
        </p:nvSpPr>
        <p:spPr bwMode="auto">
          <a:xfrm>
            <a:off x="0" y="1180400"/>
            <a:ext cx="172599" cy="50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5433" tIns="42716" rIns="85433" bIns="42716" numCol="1" anchor="ctr" anchorCtr="0" compatLnSpc="1">
            <a:prstTxWarp prst="textNoShape">
              <a:avLst/>
            </a:prstTxWarp>
            <a:spAutoFit/>
          </a:bodyPr>
          <a:lstStyle/>
          <a:p>
            <a:endParaRPr lang="ko-KR" altLang="en-US" sz="2709"/>
          </a:p>
        </p:txBody>
      </p:sp>
      <p:sp>
        <p:nvSpPr>
          <p:cNvPr id="47" name="Text Box 296"/>
          <p:cNvSpPr txBox="1">
            <a:spLocks noChangeArrowheads="1"/>
          </p:cNvSpPr>
          <p:nvPr/>
        </p:nvSpPr>
        <p:spPr>
          <a:xfrm>
            <a:off x="546751" y="17584888"/>
            <a:ext cx="11106814" cy="2324611"/>
          </a:xfrm>
          <a:prstGeom prst="rect">
            <a:avLst/>
          </a:prstGeom>
          <a:noFill/>
          <a:ln>
            <a:noFill/>
          </a:ln>
          <a:effectLst/>
        </p:spPr>
        <p:txBody>
          <a:bodyPr wrap="square">
            <a:spAutoFit/>
          </a:bodyPr>
          <a:lstStyle/>
          <a:p>
            <a:pPr marL="427162" indent="-427162" latinLnBrk="0">
              <a:lnSpc>
                <a:spcPct val="120000"/>
              </a:lnSpc>
              <a:spcBef>
                <a:spcPts val="0"/>
              </a:spcBef>
              <a:spcAft>
                <a:spcPts val="0"/>
              </a:spcAft>
              <a:buFont typeface="Wingdings" panose="05000000000000000000" pitchFamily="2" charset="2"/>
              <a:buChar char="l"/>
              <a:defRPr/>
            </a:pPr>
            <a:r>
              <a:rPr kumimoji="0" lang="en-US" altLang="ko-KR" sz="2709" b="1" kern="0" dirty="0">
                <a:latin typeface="Arial"/>
                <a:ea typeface="맑은 고딕"/>
                <a:cs typeface="Arial"/>
                <a:sym typeface="Symbol"/>
              </a:rPr>
              <a:t>The GitLab (auto backup)</a:t>
            </a:r>
          </a:p>
          <a:p>
            <a:pPr marL="342900" indent="-342900" latinLnBrk="0">
              <a:lnSpc>
                <a:spcPct val="120000"/>
              </a:lnSpc>
              <a:spcBef>
                <a:spcPts val="0"/>
              </a:spcBef>
              <a:spcAft>
                <a:spcPts val="0"/>
              </a:spcAft>
              <a:buFontTx/>
              <a:buChar char="-"/>
              <a:defRPr/>
            </a:pPr>
            <a:r>
              <a:rPr kumimoji="0" lang="en-US" altLang="ko-KR" sz="2400" b="1" kern="0" dirty="0">
                <a:latin typeface="Arial"/>
                <a:ea typeface="맑은 고딕"/>
                <a:cs typeface="Arial"/>
                <a:sym typeface="Symbol"/>
              </a:rPr>
              <a:t>The Input and Output Controllers (IOCs) are managed and </a:t>
            </a:r>
            <a:r>
              <a:rPr kumimoji="0" lang="en-US" altLang="ko-KR" sz="2400" b="1" kern="0" dirty="0" err="1">
                <a:latin typeface="Arial"/>
                <a:ea typeface="맑은 고딕"/>
                <a:cs typeface="Arial"/>
                <a:sym typeface="Symbol"/>
              </a:rPr>
              <a:t>versionized</a:t>
            </a:r>
            <a:r>
              <a:rPr kumimoji="0" lang="en-US" altLang="ko-KR" sz="2400" b="1" kern="0" dirty="0">
                <a:latin typeface="Arial"/>
                <a:ea typeface="맑은 고딕"/>
                <a:cs typeface="Arial"/>
                <a:sym typeface="Symbol"/>
              </a:rPr>
              <a:t> automatically using git. </a:t>
            </a:r>
            <a:endParaRPr kumimoji="0" lang="en-US" altLang="ko-KR" sz="2709" b="1" kern="0" dirty="0">
              <a:latin typeface="Arial"/>
              <a:ea typeface="맑은 고딕"/>
              <a:cs typeface="Arial"/>
              <a:sym typeface="Symbol"/>
            </a:endParaRPr>
          </a:p>
          <a:p>
            <a:pPr marL="342900" indent="-342900" latinLnBrk="0">
              <a:lnSpc>
                <a:spcPct val="120000"/>
              </a:lnSpc>
              <a:spcBef>
                <a:spcPts val="0"/>
              </a:spcBef>
              <a:spcAft>
                <a:spcPts val="0"/>
              </a:spcAft>
              <a:buFontTx/>
              <a:buChar char="-"/>
              <a:defRPr/>
            </a:pPr>
            <a:r>
              <a:rPr kumimoji="0" lang="en-US" altLang="ko-KR" sz="2400" b="1" kern="0" dirty="0">
                <a:latin typeface="Arial"/>
                <a:ea typeface="맑은 고딕"/>
                <a:cs typeface="Arial"/>
                <a:sym typeface="Symbol"/>
              </a:rPr>
              <a:t>When the IOC is started, the local repository is automatically committed and push the information to remote repository.</a:t>
            </a:r>
            <a:endParaRPr kumimoji="0" lang="en-US" altLang="ko-KR" sz="2000" b="1" kern="0" dirty="0">
              <a:latin typeface="Arial"/>
              <a:ea typeface="맑은 고딕"/>
              <a:cs typeface="Arial"/>
              <a:sym typeface="Symbol"/>
            </a:endParaRPr>
          </a:p>
        </p:txBody>
      </p:sp>
      <p:sp>
        <p:nvSpPr>
          <p:cNvPr id="48" name="Rectangle 15"/>
          <p:cNvSpPr>
            <a:spLocks noChangeArrowheads="1"/>
          </p:cNvSpPr>
          <p:nvPr/>
        </p:nvSpPr>
        <p:spPr>
          <a:xfrm>
            <a:off x="498481" y="16159085"/>
            <a:ext cx="29278249" cy="1070202"/>
          </a:xfrm>
          <a:prstGeom prst="rect">
            <a:avLst/>
          </a:prstGeom>
          <a:gradFill>
            <a:gsLst>
              <a:gs pos="0">
                <a:srgbClr val="DDEBCF"/>
              </a:gs>
              <a:gs pos="50000">
                <a:srgbClr val="9CB86E"/>
              </a:gs>
              <a:gs pos="100000">
                <a:srgbClr val="156B13"/>
              </a:gs>
            </a:gsLst>
            <a:lin ang="10800000" scaled="1"/>
          </a:gradFill>
          <a:ln w="9525">
            <a:noFill/>
            <a:miter/>
          </a:ln>
        </p:spPr>
        <p:txBody>
          <a:bodyPr wrap="none" lIns="336348" tIns="67270" rIns="134540" bIns="67270" anchor="ctr"/>
          <a:lstStyle/>
          <a:p>
            <a:pPr marL="640743" indent="-640743" defTabSz="4037274">
              <a:buBlip>
                <a:blip r:embed="rId3"/>
              </a:buBlip>
              <a:defRPr/>
            </a:pPr>
            <a:r>
              <a:rPr lang="en-US" altLang="ko-KR" sz="4485" dirty="0">
                <a:solidFill>
                  <a:schemeClr val="bg1"/>
                </a:solidFill>
                <a:latin typeface="HY헤드라인M"/>
                <a:ea typeface="HY헤드라인M"/>
              </a:rPr>
              <a:t>The KOMAC web services</a:t>
            </a:r>
          </a:p>
        </p:txBody>
      </p:sp>
      <p:grpSp>
        <p:nvGrpSpPr>
          <p:cNvPr id="46" name="그룹 45">
            <a:extLst>
              <a:ext uri="{FF2B5EF4-FFF2-40B4-BE49-F238E27FC236}">
                <a16:creationId xmlns:a16="http://schemas.microsoft.com/office/drawing/2014/main" id="{53E2B36E-7A7B-4F5F-AB9F-D0EEB6335F4E}"/>
              </a:ext>
            </a:extLst>
          </p:cNvPr>
          <p:cNvGrpSpPr/>
          <p:nvPr/>
        </p:nvGrpSpPr>
        <p:grpSpPr>
          <a:xfrm>
            <a:off x="10258090" y="7339428"/>
            <a:ext cx="13306189" cy="7643247"/>
            <a:chOff x="10274619" y="7339428"/>
            <a:chExt cx="13306189" cy="7643247"/>
          </a:xfrm>
        </p:grpSpPr>
        <p:cxnSp>
          <p:nvCxnSpPr>
            <p:cNvPr id="118" name="직선 연결선 117">
              <a:extLst>
                <a:ext uri="{FF2B5EF4-FFF2-40B4-BE49-F238E27FC236}">
                  <a16:creationId xmlns:a16="http://schemas.microsoft.com/office/drawing/2014/main" id="{A3F93C8C-4F39-4B9A-A5A3-4114B0D2318B}"/>
                </a:ext>
              </a:extLst>
            </p:cNvPr>
            <p:cNvCxnSpPr/>
            <p:nvPr/>
          </p:nvCxnSpPr>
          <p:spPr>
            <a:xfrm>
              <a:off x="11044564" y="8794960"/>
              <a:ext cx="10972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직선 연결선 118">
              <a:extLst>
                <a:ext uri="{FF2B5EF4-FFF2-40B4-BE49-F238E27FC236}">
                  <a16:creationId xmlns:a16="http://schemas.microsoft.com/office/drawing/2014/main" id="{CDF8AD89-3909-4139-BFD6-6521F566E1BF}"/>
                </a:ext>
              </a:extLst>
            </p:cNvPr>
            <p:cNvCxnSpPr/>
            <p:nvPr/>
          </p:nvCxnSpPr>
          <p:spPr>
            <a:xfrm>
              <a:off x="11281402" y="8932085"/>
              <a:ext cx="10972800" cy="0"/>
            </a:xfrm>
            <a:prstGeom prst="line">
              <a:avLst/>
            </a:prstGeom>
            <a:ln w="28575">
              <a:solidFill>
                <a:srgbClr val="3399FF"/>
              </a:solidFill>
            </a:ln>
          </p:spPr>
          <p:style>
            <a:lnRef idx="1">
              <a:schemeClr val="accent1"/>
            </a:lnRef>
            <a:fillRef idx="0">
              <a:schemeClr val="accent1"/>
            </a:fillRef>
            <a:effectRef idx="0">
              <a:schemeClr val="accent1"/>
            </a:effectRef>
            <a:fontRef idx="minor">
              <a:schemeClr val="tx1"/>
            </a:fontRef>
          </p:style>
        </p:cxnSp>
        <p:cxnSp>
          <p:nvCxnSpPr>
            <p:cNvPr id="120" name="직선 연결선 119">
              <a:extLst>
                <a:ext uri="{FF2B5EF4-FFF2-40B4-BE49-F238E27FC236}">
                  <a16:creationId xmlns:a16="http://schemas.microsoft.com/office/drawing/2014/main" id="{D70563FA-6B96-4B42-9FB9-806CE797FFF4}"/>
                </a:ext>
              </a:extLst>
            </p:cNvPr>
            <p:cNvCxnSpPr/>
            <p:nvPr/>
          </p:nvCxnSpPr>
          <p:spPr>
            <a:xfrm>
              <a:off x="11518240" y="9132711"/>
              <a:ext cx="109728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21" name="직사각형 120">
              <a:extLst>
                <a:ext uri="{FF2B5EF4-FFF2-40B4-BE49-F238E27FC236}">
                  <a16:creationId xmlns:a16="http://schemas.microsoft.com/office/drawing/2014/main" id="{4B2114BB-1292-4471-AF73-15A9134120B3}"/>
                </a:ext>
              </a:extLst>
            </p:cNvPr>
            <p:cNvSpPr/>
            <p:nvPr/>
          </p:nvSpPr>
          <p:spPr>
            <a:xfrm>
              <a:off x="12755975" y="7540749"/>
              <a:ext cx="2953265" cy="4819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dirty="0">
                  <a:solidFill>
                    <a:schemeClr val="tx1"/>
                  </a:solidFill>
                </a:rPr>
                <a:t>Timing Synchronization &amp; Timing System</a:t>
              </a:r>
              <a:endParaRPr lang="ko-KR" altLang="en-US" sz="1100" b="1" dirty="0">
                <a:solidFill>
                  <a:schemeClr val="tx1"/>
                </a:solidFill>
              </a:endParaRPr>
            </a:p>
          </p:txBody>
        </p:sp>
        <p:sp>
          <p:nvSpPr>
            <p:cNvPr id="122" name="직사각형 121">
              <a:extLst>
                <a:ext uri="{FF2B5EF4-FFF2-40B4-BE49-F238E27FC236}">
                  <a16:creationId xmlns:a16="http://schemas.microsoft.com/office/drawing/2014/main" id="{E69E02AF-505E-4028-85E6-889FA570B95A}"/>
                </a:ext>
              </a:extLst>
            </p:cNvPr>
            <p:cNvSpPr/>
            <p:nvPr/>
          </p:nvSpPr>
          <p:spPr>
            <a:xfrm>
              <a:off x="16128276" y="7534571"/>
              <a:ext cx="2007973" cy="5004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dirty="0">
                  <a:solidFill>
                    <a:schemeClr val="tx1"/>
                  </a:solidFill>
                </a:rPr>
                <a:t>Machine Protection System</a:t>
              </a:r>
              <a:endParaRPr lang="ko-KR" altLang="en-US" sz="1100" b="1" dirty="0">
                <a:solidFill>
                  <a:schemeClr val="tx1"/>
                </a:solidFill>
              </a:endParaRPr>
            </a:p>
          </p:txBody>
        </p:sp>
        <p:sp>
          <p:nvSpPr>
            <p:cNvPr id="123" name="직사각형 122">
              <a:extLst>
                <a:ext uri="{FF2B5EF4-FFF2-40B4-BE49-F238E27FC236}">
                  <a16:creationId xmlns:a16="http://schemas.microsoft.com/office/drawing/2014/main" id="{2F7CE972-FAAB-43AB-A6EA-845F4B8D6CB8}"/>
                </a:ext>
              </a:extLst>
            </p:cNvPr>
            <p:cNvSpPr/>
            <p:nvPr/>
          </p:nvSpPr>
          <p:spPr>
            <a:xfrm>
              <a:off x="12048550" y="9245981"/>
              <a:ext cx="2276733" cy="482104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schemeClr val="tx1"/>
                  </a:solidFill>
                </a:rPr>
                <a:t>Control System</a:t>
              </a:r>
            </a:p>
            <a:p>
              <a:pPr algn="ctr"/>
              <a:endParaRPr lang="en-US" altLang="ko-KR" sz="1400" b="1" dirty="0">
                <a:solidFill>
                  <a:schemeClr val="tx1"/>
                </a:solidFill>
              </a:endParaRPr>
            </a:p>
            <a:p>
              <a:pPr algn="ctr"/>
              <a:endParaRPr lang="en-US" altLang="ko-KR" sz="1400" b="1" dirty="0">
                <a:solidFill>
                  <a:schemeClr val="tx1"/>
                </a:solidFill>
              </a:endParaRPr>
            </a:p>
            <a:p>
              <a:pPr algn="ctr"/>
              <a:endParaRPr lang="en-US" altLang="ko-KR" sz="1400" b="1" dirty="0">
                <a:solidFill>
                  <a:schemeClr val="tx1"/>
                </a:solidFill>
              </a:endParaRPr>
            </a:p>
            <a:p>
              <a:pPr algn="ctr"/>
              <a:endParaRPr lang="en-US" altLang="ko-KR" sz="1400" b="1" dirty="0">
                <a:solidFill>
                  <a:schemeClr val="tx1"/>
                </a:solidFill>
              </a:endParaRPr>
            </a:p>
            <a:p>
              <a:pPr algn="ctr"/>
              <a:endParaRPr lang="en-US" altLang="ko-KR" sz="1400" b="1" dirty="0">
                <a:solidFill>
                  <a:schemeClr val="tx1"/>
                </a:solidFill>
              </a:endParaRPr>
            </a:p>
            <a:p>
              <a:pPr algn="ctr"/>
              <a:endParaRPr lang="en-US" altLang="ko-KR" sz="1400" b="1" dirty="0">
                <a:solidFill>
                  <a:schemeClr val="tx1"/>
                </a:solidFill>
              </a:endParaRPr>
            </a:p>
            <a:p>
              <a:pPr algn="ctr"/>
              <a:endParaRPr lang="en-US" altLang="ko-KR" sz="1400" b="1" dirty="0">
                <a:solidFill>
                  <a:schemeClr val="tx1"/>
                </a:solidFill>
              </a:endParaRPr>
            </a:p>
            <a:p>
              <a:pPr algn="ctr"/>
              <a:endParaRPr lang="en-US" altLang="ko-KR" sz="1400" b="1" dirty="0">
                <a:solidFill>
                  <a:schemeClr val="tx1"/>
                </a:solidFill>
              </a:endParaRPr>
            </a:p>
            <a:p>
              <a:pPr algn="ctr"/>
              <a:endParaRPr lang="en-US" altLang="ko-KR" sz="1400" b="1" dirty="0">
                <a:solidFill>
                  <a:schemeClr val="tx1"/>
                </a:solidFill>
              </a:endParaRPr>
            </a:p>
            <a:p>
              <a:pPr algn="ctr"/>
              <a:endParaRPr lang="en-US" altLang="ko-KR" sz="1400" b="1" dirty="0">
                <a:solidFill>
                  <a:schemeClr val="tx1"/>
                </a:solidFill>
              </a:endParaRPr>
            </a:p>
            <a:p>
              <a:pPr algn="ctr"/>
              <a:endParaRPr lang="en-US" altLang="ko-KR" sz="1400" b="1" dirty="0">
                <a:solidFill>
                  <a:schemeClr val="tx1"/>
                </a:solidFill>
              </a:endParaRPr>
            </a:p>
            <a:p>
              <a:pPr algn="ctr"/>
              <a:endParaRPr lang="en-US" altLang="ko-KR" sz="1400" b="1" dirty="0">
                <a:solidFill>
                  <a:schemeClr val="tx1"/>
                </a:solidFill>
              </a:endParaRPr>
            </a:p>
            <a:p>
              <a:pPr algn="ctr"/>
              <a:endParaRPr lang="en-US" altLang="ko-KR" sz="1400" b="1" dirty="0">
                <a:solidFill>
                  <a:schemeClr val="tx1"/>
                </a:solidFill>
              </a:endParaRPr>
            </a:p>
            <a:p>
              <a:pPr algn="ctr"/>
              <a:endParaRPr lang="en-US" altLang="ko-KR" sz="1400" b="1" dirty="0">
                <a:solidFill>
                  <a:schemeClr val="tx1"/>
                </a:solidFill>
              </a:endParaRPr>
            </a:p>
            <a:p>
              <a:pPr algn="ctr"/>
              <a:endParaRPr lang="en-US" altLang="ko-KR" sz="1400" b="1" dirty="0">
                <a:solidFill>
                  <a:schemeClr val="tx1"/>
                </a:solidFill>
              </a:endParaRPr>
            </a:p>
            <a:p>
              <a:pPr algn="ctr"/>
              <a:endParaRPr lang="en-US" altLang="ko-KR" sz="1400" b="1" dirty="0">
                <a:solidFill>
                  <a:schemeClr val="tx1"/>
                </a:solidFill>
              </a:endParaRPr>
            </a:p>
            <a:p>
              <a:pPr algn="ctr"/>
              <a:endParaRPr lang="en-US" altLang="ko-KR" sz="1400" b="1" dirty="0">
                <a:solidFill>
                  <a:schemeClr val="tx1"/>
                </a:solidFill>
              </a:endParaRPr>
            </a:p>
            <a:p>
              <a:pPr algn="ctr"/>
              <a:endParaRPr lang="en-US" altLang="ko-KR" sz="1400" b="1" dirty="0">
                <a:solidFill>
                  <a:schemeClr val="tx1"/>
                </a:solidFill>
              </a:endParaRPr>
            </a:p>
            <a:p>
              <a:pPr algn="ctr"/>
              <a:endParaRPr lang="en-US" altLang="ko-KR" sz="1400" b="1" dirty="0">
                <a:solidFill>
                  <a:schemeClr val="tx1"/>
                </a:solidFill>
              </a:endParaRPr>
            </a:p>
            <a:p>
              <a:pPr algn="ctr"/>
              <a:endParaRPr lang="en-US" altLang="ko-KR" sz="1400" b="1" dirty="0">
                <a:solidFill>
                  <a:schemeClr val="tx1"/>
                </a:solidFill>
              </a:endParaRPr>
            </a:p>
            <a:p>
              <a:pPr algn="ctr"/>
              <a:endParaRPr lang="ko-KR" altLang="en-US" sz="1400" b="1" dirty="0">
                <a:solidFill>
                  <a:schemeClr val="tx1"/>
                </a:solidFill>
              </a:endParaRPr>
            </a:p>
          </p:txBody>
        </p:sp>
        <p:sp>
          <p:nvSpPr>
            <p:cNvPr id="124" name="직사각형 123">
              <a:extLst>
                <a:ext uri="{FF2B5EF4-FFF2-40B4-BE49-F238E27FC236}">
                  <a16:creationId xmlns:a16="http://schemas.microsoft.com/office/drawing/2014/main" id="{4C321503-5B74-4004-822A-B4337B88E137}"/>
                </a:ext>
              </a:extLst>
            </p:cNvPr>
            <p:cNvSpPr/>
            <p:nvPr/>
          </p:nvSpPr>
          <p:spPr>
            <a:xfrm>
              <a:off x="12495710" y="9566610"/>
              <a:ext cx="1382412" cy="32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dirty="0">
                  <a:solidFill>
                    <a:schemeClr val="tx1"/>
                  </a:solidFill>
                </a:rPr>
                <a:t>Vacuum</a:t>
              </a:r>
              <a:endParaRPr lang="ko-KR" altLang="en-US" sz="1100" b="1" dirty="0">
                <a:solidFill>
                  <a:schemeClr val="tx1"/>
                </a:solidFill>
              </a:endParaRPr>
            </a:p>
          </p:txBody>
        </p:sp>
        <p:sp>
          <p:nvSpPr>
            <p:cNvPr id="125" name="직사각형 124">
              <a:extLst>
                <a:ext uri="{FF2B5EF4-FFF2-40B4-BE49-F238E27FC236}">
                  <a16:creationId xmlns:a16="http://schemas.microsoft.com/office/drawing/2014/main" id="{C1DDF147-C912-43C8-BF75-B0B75190A983}"/>
                </a:ext>
              </a:extLst>
            </p:cNvPr>
            <p:cNvSpPr/>
            <p:nvPr/>
          </p:nvSpPr>
          <p:spPr>
            <a:xfrm>
              <a:off x="12495710" y="10080008"/>
              <a:ext cx="1382412" cy="32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dirty="0">
                  <a:solidFill>
                    <a:schemeClr val="tx1"/>
                  </a:solidFill>
                </a:rPr>
                <a:t>Power supply</a:t>
              </a:r>
              <a:endParaRPr lang="ko-KR" altLang="en-US" sz="1100" b="1" dirty="0">
                <a:solidFill>
                  <a:schemeClr val="tx1"/>
                </a:solidFill>
              </a:endParaRPr>
            </a:p>
          </p:txBody>
        </p:sp>
        <p:sp>
          <p:nvSpPr>
            <p:cNvPr id="126" name="직사각형 125">
              <a:extLst>
                <a:ext uri="{FF2B5EF4-FFF2-40B4-BE49-F238E27FC236}">
                  <a16:creationId xmlns:a16="http://schemas.microsoft.com/office/drawing/2014/main" id="{AB45F8F1-F317-40BF-AD82-2BADF55C5804}"/>
                </a:ext>
              </a:extLst>
            </p:cNvPr>
            <p:cNvSpPr/>
            <p:nvPr/>
          </p:nvSpPr>
          <p:spPr>
            <a:xfrm>
              <a:off x="12495710" y="10593406"/>
              <a:ext cx="1382412" cy="32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dirty="0">
                  <a:solidFill>
                    <a:schemeClr val="tx1"/>
                  </a:solidFill>
                </a:rPr>
                <a:t>LLRF</a:t>
              </a:r>
              <a:endParaRPr lang="ko-KR" altLang="en-US" sz="1100" b="1" dirty="0">
                <a:solidFill>
                  <a:schemeClr val="tx1"/>
                </a:solidFill>
              </a:endParaRPr>
            </a:p>
          </p:txBody>
        </p:sp>
        <p:sp>
          <p:nvSpPr>
            <p:cNvPr id="127" name="직사각형 126">
              <a:extLst>
                <a:ext uri="{FF2B5EF4-FFF2-40B4-BE49-F238E27FC236}">
                  <a16:creationId xmlns:a16="http://schemas.microsoft.com/office/drawing/2014/main" id="{97353500-4383-41EE-94EF-8C8420041F29}"/>
                </a:ext>
              </a:extLst>
            </p:cNvPr>
            <p:cNvSpPr/>
            <p:nvPr/>
          </p:nvSpPr>
          <p:spPr>
            <a:xfrm>
              <a:off x="12495710" y="11106804"/>
              <a:ext cx="1382412" cy="32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dirty="0">
                  <a:solidFill>
                    <a:schemeClr val="tx1"/>
                  </a:solidFill>
                </a:rPr>
                <a:t>RCCS</a:t>
              </a:r>
              <a:endParaRPr lang="ko-KR" altLang="en-US" sz="1100" b="1" dirty="0">
                <a:solidFill>
                  <a:schemeClr val="tx1"/>
                </a:solidFill>
              </a:endParaRPr>
            </a:p>
          </p:txBody>
        </p:sp>
        <p:sp>
          <p:nvSpPr>
            <p:cNvPr id="128" name="직사각형 127">
              <a:extLst>
                <a:ext uri="{FF2B5EF4-FFF2-40B4-BE49-F238E27FC236}">
                  <a16:creationId xmlns:a16="http://schemas.microsoft.com/office/drawing/2014/main" id="{BD785178-C87F-4833-A077-A4B0C1617270}"/>
                </a:ext>
              </a:extLst>
            </p:cNvPr>
            <p:cNvSpPr/>
            <p:nvPr/>
          </p:nvSpPr>
          <p:spPr>
            <a:xfrm>
              <a:off x="12495710" y="11620202"/>
              <a:ext cx="1382412" cy="32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dirty="0">
                  <a:solidFill>
                    <a:schemeClr val="tx1"/>
                  </a:solidFill>
                </a:rPr>
                <a:t>Ion Source</a:t>
              </a:r>
              <a:endParaRPr lang="ko-KR" altLang="en-US" sz="1100" b="1" dirty="0">
                <a:solidFill>
                  <a:schemeClr val="tx1"/>
                </a:solidFill>
              </a:endParaRPr>
            </a:p>
          </p:txBody>
        </p:sp>
        <p:sp>
          <p:nvSpPr>
            <p:cNvPr id="129" name="직사각형 128">
              <a:extLst>
                <a:ext uri="{FF2B5EF4-FFF2-40B4-BE49-F238E27FC236}">
                  <a16:creationId xmlns:a16="http://schemas.microsoft.com/office/drawing/2014/main" id="{56064731-7C37-4942-BBBC-A91FA6E7B85F}"/>
                </a:ext>
              </a:extLst>
            </p:cNvPr>
            <p:cNvSpPr/>
            <p:nvPr/>
          </p:nvSpPr>
          <p:spPr>
            <a:xfrm>
              <a:off x="12495710" y="12133600"/>
              <a:ext cx="1382412" cy="32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dirty="0">
                  <a:solidFill>
                    <a:schemeClr val="tx1"/>
                  </a:solidFill>
                </a:rPr>
                <a:t>Beam Current Monitor</a:t>
              </a:r>
              <a:endParaRPr lang="ko-KR" altLang="en-US" sz="1100" b="1" dirty="0">
                <a:solidFill>
                  <a:schemeClr val="tx1"/>
                </a:solidFill>
              </a:endParaRPr>
            </a:p>
          </p:txBody>
        </p:sp>
        <p:sp>
          <p:nvSpPr>
            <p:cNvPr id="130" name="직사각형 129">
              <a:extLst>
                <a:ext uri="{FF2B5EF4-FFF2-40B4-BE49-F238E27FC236}">
                  <a16:creationId xmlns:a16="http://schemas.microsoft.com/office/drawing/2014/main" id="{C2386F36-DD96-4EBB-927F-0336F965A0B6}"/>
                </a:ext>
              </a:extLst>
            </p:cNvPr>
            <p:cNvSpPr/>
            <p:nvPr/>
          </p:nvSpPr>
          <p:spPr>
            <a:xfrm>
              <a:off x="12495710" y="12646998"/>
              <a:ext cx="1382412" cy="32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dirty="0">
                  <a:solidFill>
                    <a:schemeClr val="tx1"/>
                  </a:solidFill>
                </a:rPr>
                <a:t>Beam Position Monitor</a:t>
              </a:r>
              <a:endParaRPr lang="ko-KR" altLang="en-US" sz="1100" b="1" dirty="0">
                <a:solidFill>
                  <a:schemeClr val="tx1"/>
                </a:solidFill>
              </a:endParaRPr>
            </a:p>
          </p:txBody>
        </p:sp>
        <p:sp>
          <p:nvSpPr>
            <p:cNvPr id="131" name="직사각형 130">
              <a:extLst>
                <a:ext uri="{FF2B5EF4-FFF2-40B4-BE49-F238E27FC236}">
                  <a16:creationId xmlns:a16="http://schemas.microsoft.com/office/drawing/2014/main" id="{DC2B6104-9E80-434B-B5BE-7F775E072C8D}"/>
                </a:ext>
              </a:extLst>
            </p:cNvPr>
            <p:cNvSpPr/>
            <p:nvPr/>
          </p:nvSpPr>
          <p:spPr>
            <a:xfrm>
              <a:off x="15234985" y="9411358"/>
              <a:ext cx="2007973" cy="2158721"/>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schemeClr val="tx1"/>
                  </a:solidFill>
                </a:rPr>
                <a:t>EPICS CA Gateway</a:t>
              </a:r>
            </a:p>
            <a:p>
              <a:pPr algn="ctr"/>
              <a:endParaRPr lang="en-US" altLang="ko-KR" sz="1400" b="1" dirty="0">
                <a:solidFill>
                  <a:schemeClr val="tx1"/>
                </a:solidFill>
              </a:endParaRPr>
            </a:p>
            <a:p>
              <a:pPr algn="ctr"/>
              <a:endParaRPr lang="en-US" altLang="ko-KR" sz="1400" b="1" dirty="0">
                <a:solidFill>
                  <a:schemeClr val="tx1"/>
                </a:solidFill>
              </a:endParaRPr>
            </a:p>
            <a:p>
              <a:pPr algn="ctr"/>
              <a:endParaRPr lang="en-US" altLang="ko-KR" sz="1400" b="1" dirty="0">
                <a:solidFill>
                  <a:schemeClr val="tx1"/>
                </a:solidFill>
              </a:endParaRPr>
            </a:p>
            <a:p>
              <a:pPr algn="ctr"/>
              <a:endParaRPr lang="en-US" altLang="ko-KR" sz="1400" b="1" dirty="0">
                <a:solidFill>
                  <a:schemeClr val="tx1"/>
                </a:solidFill>
              </a:endParaRPr>
            </a:p>
            <a:p>
              <a:pPr algn="ctr"/>
              <a:endParaRPr lang="en-US" altLang="ko-KR" sz="1400" b="1" dirty="0">
                <a:solidFill>
                  <a:schemeClr val="tx1"/>
                </a:solidFill>
              </a:endParaRPr>
            </a:p>
            <a:p>
              <a:pPr algn="ctr"/>
              <a:endParaRPr lang="en-US" altLang="ko-KR" sz="1400" b="1" dirty="0">
                <a:solidFill>
                  <a:schemeClr val="tx1"/>
                </a:solidFill>
              </a:endParaRPr>
            </a:p>
            <a:p>
              <a:pPr algn="ctr"/>
              <a:endParaRPr lang="ko-KR" altLang="en-US" sz="1400" b="1" dirty="0">
                <a:solidFill>
                  <a:schemeClr val="tx1"/>
                </a:solidFill>
              </a:endParaRPr>
            </a:p>
          </p:txBody>
        </p:sp>
        <p:cxnSp>
          <p:nvCxnSpPr>
            <p:cNvPr id="132" name="직선 연결선 131">
              <a:extLst>
                <a:ext uri="{FF2B5EF4-FFF2-40B4-BE49-F238E27FC236}">
                  <a16:creationId xmlns:a16="http://schemas.microsoft.com/office/drawing/2014/main" id="{7949AE65-3A10-4794-AEC9-B36AB9318C33}"/>
                </a:ext>
              </a:extLst>
            </p:cNvPr>
            <p:cNvCxnSpPr>
              <a:cxnSpLocks/>
              <a:endCxn id="131" idx="1"/>
            </p:cNvCxnSpPr>
            <p:nvPr/>
          </p:nvCxnSpPr>
          <p:spPr>
            <a:xfrm>
              <a:off x="14325283" y="10490642"/>
              <a:ext cx="909702" cy="77"/>
            </a:xfrm>
            <a:prstGeom prst="line">
              <a:avLst/>
            </a:prstGeom>
            <a:ln w="28575">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3" name="직사각형 132">
              <a:extLst>
                <a:ext uri="{FF2B5EF4-FFF2-40B4-BE49-F238E27FC236}">
                  <a16:creationId xmlns:a16="http://schemas.microsoft.com/office/drawing/2014/main" id="{9DF04C81-A5DD-4DB7-A2E4-ACC6C000DF59}"/>
                </a:ext>
              </a:extLst>
            </p:cNvPr>
            <p:cNvSpPr/>
            <p:nvPr/>
          </p:nvSpPr>
          <p:spPr>
            <a:xfrm>
              <a:off x="19020025" y="9293077"/>
              <a:ext cx="2202731" cy="94752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schemeClr val="tx1"/>
                  </a:solidFill>
                </a:rPr>
                <a:t>Alarm System</a:t>
              </a:r>
            </a:p>
            <a:p>
              <a:pPr algn="ctr"/>
              <a:endParaRPr lang="en-US" altLang="ko-KR" sz="1400" b="1" dirty="0">
                <a:solidFill>
                  <a:schemeClr val="tx1"/>
                </a:solidFill>
              </a:endParaRPr>
            </a:p>
            <a:p>
              <a:pPr algn="ctr"/>
              <a:endParaRPr lang="en-US" altLang="ko-KR" sz="1400" b="1" dirty="0">
                <a:solidFill>
                  <a:schemeClr val="tx1"/>
                </a:solidFill>
              </a:endParaRPr>
            </a:p>
            <a:p>
              <a:pPr algn="ctr"/>
              <a:endParaRPr lang="ko-KR" altLang="en-US" sz="1400" b="1" dirty="0">
                <a:solidFill>
                  <a:schemeClr val="tx1"/>
                </a:solidFill>
              </a:endParaRPr>
            </a:p>
          </p:txBody>
        </p:sp>
        <p:sp>
          <p:nvSpPr>
            <p:cNvPr id="134" name="직사각형 133">
              <a:extLst>
                <a:ext uri="{FF2B5EF4-FFF2-40B4-BE49-F238E27FC236}">
                  <a16:creationId xmlns:a16="http://schemas.microsoft.com/office/drawing/2014/main" id="{21415943-02DB-4968-AE05-6FD347EB4187}"/>
                </a:ext>
              </a:extLst>
            </p:cNvPr>
            <p:cNvSpPr/>
            <p:nvPr/>
          </p:nvSpPr>
          <p:spPr>
            <a:xfrm>
              <a:off x="19020025" y="10444330"/>
              <a:ext cx="2707595" cy="96694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schemeClr val="tx1"/>
                  </a:solidFill>
                </a:rPr>
                <a:t>Archive system</a:t>
              </a:r>
            </a:p>
            <a:p>
              <a:pPr algn="ctr"/>
              <a:endParaRPr lang="en-US" altLang="ko-KR" sz="1400" b="1" dirty="0">
                <a:solidFill>
                  <a:schemeClr val="tx1"/>
                </a:solidFill>
              </a:endParaRPr>
            </a:p>
            <a:p>
              <a:pPr algn="ctr"/>
              <a:endParaRPr lang="en-US" altLang="ko-KR" sz="1400" b="1" dirty="0">
                <a:solidFill>
                  <a:schemeClr val="tx1"/>
                </a:solidFill>
              </a:endParaRPr>
            </a:p>
            <a:p>
              <a:pPr algn="ctr"/>
              <a:endParaRPr lang="ko-KR" altLang="en-US" sz="1400" b="1" dirty="0">
                <a:solidFill>
                  <a:schemeClr val="tx1"/>
                </a:solidFill>
              </a:endParaRPr>
            </a:p>
          </p:txBody>
        </p:sp>
        <p:sp>
          <p:nvSpPr>
            <p:cNvPr id="135" name="직사각형 134">
              <a:extLst>
                <a:ext uri="{FF2B5EF4-FFF2-40B4-BE49-F238E27FC236}">
                  <a16:creationId xmlns:a16="http://schemas.microsoft.com/office/drawing/2014/main" id="{768EE255-1F1E-47A5-ACE7-8AA0DB119A54}"/>
                </a:ext>
              </a:extLst>
            </p:cNvPr>
            <p:cNvSpPr/>
            <p:nvPr/>
          </p:nvSpPr>
          <p:spPr>
            <a:xfrm>
              <a:off x="19022084" y="12816417"/>
              <a:ext cx="3402410" cy="216625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schemeClr val="tx1"/>
                  </a:solidFill>
                </a:rPr>
                <a:t>Data Management &amp; Processing</a:t>
              </a:r>
            </a:p>
            <a:p>
              <a:pPr algn="ctr"/>
              <a:endParaRPr lang="en-US" altLang="ko-KR" sz="1400" b="1" dirty="0">
                <a:solidFill>
                  <a:schemeClr val="tx1"/>
                </a:solidFill>
              </a:endParaRPr>
            </a:p>
            <a:p>
              <a:pPr algn="ctr"/>
              <a:endParaRPr lang="en-US" altLang="ko-KR" sz="1400" b="1" dirty="0">
                <a:solidFill>
                  <a:schemeClr val="tx1"/>
                </a:solidFill>
              </a:endParaRPr>
            </a:p>
            <a:p>
              <a:pPr algn="ctr"/>
              <a:endParaRPr lang="en-US" altLang="ko-KR" sz="1400" b="1" dirty="0">
                <a:solidFill>
                  <a:schemeClr val="tx1"/>
                </a:solidFill>
              </a:endParaRPr>
            </a:p>
            <a:p>
              <a:pPr algn="ctr"/>
              <a:endParaRPr lang="en-US" altLang="ko-KR" sz="1400" b="1" dirty="0">
                <a:solidFill>
                  <a:schemeClr val="tx1"/>
                </a:solidFill>
              </a:endParaRPr>
            </a:p>
            <a:p>
              <a:pPr algn="ctr"/>
              <a:endParaRPr lang="en-US" altLang="ko-KR" sz="1400" b="1" dirty="0">
                <a:solidFill>
                  <a:schemeClr val="tx1"/>
                </a:solidFill>
              </a:endParaRPr>
            </a:p>
            <a:p>
              <a:pPr algn="ctr"/>
              <a:endParaRPr lang="en-US" altLang="ko-KR" sz="1400" b="1" dirty="0">
                <a:solidFill>
                  <a:schemeClr val="tx1"/>
                </a:solidFill>
              </a:endParaRPr>
            </a:p>
            <a:p>
              <a:pPr algn="ctr"/>
              <a:endParaRPr lang="en-US" altLang="ko-KR" sz="1400" b="1" dirty="0">
                <a:solidFill>
                  <a:schemeClr val="tx1"/>
                </a:solidFill>
              </a:endParaRPr>
            </a:p>
            <a:p>
              <a:pPr algn="ctr"/>
              <a:endParaRPr lang="ko-KR" altLang="en-US" sz="1400" b="1" dirty="0">
                <a:solidFill>
                  <a:schemeClr val="tx1"/>
                </a:solidFill>
              </a:endParaRPr>
            </a:p>
          </p:txBody>
        </p:sp>
        <p:cxnSp>
          <p:nvCxnSpPr>
            <p:cNvPr id="136" name="직선 연결선 135">
              <a:extLst>
                <a:ext uri="{FF2B5EF4-FFF2-40B4-BE49-F238E27FC236}">
                  <a16:creationId xmlns:a16="http://schemas.microsoft.com/office/drawing/2014/main" id="{0BDC280C-4478-48D4-8E23-60E8C8188E4C}"/>
                </a:ext>
              </a:extLst>
            </p:cNvPr>
            <p:cNvCxnSpPr>
              <a:stCxn id="121" idx="2"/>
            </p:cNvCxnSpPr>
            <p:nvPr/>
          </p:nvCxnSpPr>
          <p:spPr>
            <a:xfrm>
              <a:off x="14232608" y="8022663"/>
              <a:ext cx="6178" cy="7722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직선 연결선 136">
              <a:extLst>
                <a:ext uri="{FF2B5EF4-FFF2-40B4-BE49-F238E27FC236}">
                  <a16:creationId xmlns:a16="http://schemas.microsoft.com/office/drawing/2014/main" id="{4FDEFB3D-D4B8-458D-805B-8034795E648E}"/>
                </a:ext>
              </a:extLst>
            </p:cNvPr>
            <p:cNvCxnSpPr>
              <a:stCxn id="122" idx="2"/>
            </p:cNvCxnSpPr>
            <p:nvPr/>
          </p:nvCxnSpPr>
          <p:spPr>
            <a:xfrm>
              <a:off x="17132263" y="8035019"/>
              <a:ext cx="0" cy="7537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꺾인 연결선 143">
              <a:extLst>
                <a:ext uri="{FF2B5EF4-FFF2-40B4-BE49-F238E27FC236}">
                  <a16:creationId xmlns:a16="http://schemas.microsoft.com/office/drawing/2014/main" id="{01BB1504-5BB4-4982-9CC8-DA30BBC531AA}"/>
                </a:ext>
              </a:extLst>
            </p:cNvPr>
            <p:cNvCxnSpPr>
              <a:cxnSpLocks/>
              <a:stCxn id="131" idx="3"/>
            </p:cNvCxnSpPr>
            <p:nvPr/>
          </p:nvCxnSpPr>
          <p:spPr>
            <a:xfrm flipV="1">
              <a:off x="17242958" y="8788783"/>
              <a:ext cx="495236" cy="1701936"/>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직선 연결선 138">
              <a:extLst>
                <a:ext uri="{FF2B5EF4-FFF2-40B4-BE49-F238E27FC236}">
                  <a16:creationId xmlns:a16="http://schemas.microsoft.com/office/drawing/2014/main" id="{CC27DD90-D0C1-4231-96AB-5BD8ED2AD796}"/>
                </a:ext>
              </a:extLst>
            </p:cNvPr>
            <p:cNvCxnSpPr>
              <a:endCxn id="133" idx="1"/>
            </p:cNvCxnSpPr>
            <p:nvPr/>
          </p:nvCxnSpPr>
          <p:spPr>
            <a:xfrm>
              <a:off x="17738194" y="9766639"/>
              <a:ext cx="1281831" cy="1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꺾인 연결선 145">
              <a:extLst>
                <a:ext uri="{FF2B5EF4-FFF2-40B4-BE49-F238E27FC236}">
                  <a16:creationId xmlns:a16="http://schemas.microsoft.com/office/drawing/2014/main" id="{7270F69B-0721-4AE7-B9C6-1373080261CE}"/>
                </a:ext>
              </a:extLst>
            </p:cNvPr>
            <p:cNvCxnSpPr>
              <a:cxnSpLocks/>
              <a:stCxn id="135" idx="1"/>
            </p:cNvCxnSpPr>
            <p:nvPr/>
          </p:nvCxnSpPr>
          <p:spPr>
            <a:xfrm rot="10800000">
              <a:off x="17738194" y="10490642"/>
              <a:ext cx="1283890" cy="3408904"/>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직사각형 140">
              <a:extLst>
                <a:ext uri="{FF2B5EF4-FFF2-40B4-BE49-F238E27FC236}">
                  <a16:creationId xmlns:a16="http://schemas.microsoft.com/office/drawing/2014/main" id="{6E42DCEC-2986-4DF3-B0A8-36281AAD5DC2}"/>
                </a:ext>
              </a:extLst>
            </p:cNvPr>
            <p:cNvSpPr/>
            <p:nvPr/>
          </p:nvSpPr>
          <p:spPr>
            <a:xfrm>
              <a:off x="12495710" y="13160396"/>
              <a:ext cx="1382412" cy="32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dirty="0">
                  <a:solidFill>
                    <a:schemeClr val="tx1"/>
                  </a:solidFill>
                </a:rPr>
                <a:t>Event Timing</a:t>
              </a:r>
              <a:endParaRPr lang="ko-KR" altLang="en-US" sz="1100" b="1" dirty="0">
                <a:solidFill>
                  <a:schemeClr val="tx1"/>
                </a:solidFill>
              </a:endParaRPr>
            </a:p>
          </p:txBody>
        </p:sp>
        <p:cxnSp>
          <p:nvCxnSpPr>
            <p:cNvPr id="142" name="직선 연결선 141">
              <a:extLst>
                <a:ext uri="{FF2B5EF4-FFF2-40B4-BE49-F238E27FC236}">
                  <a16:creationId xmlns:a16="http://schemas.microsoft.com/office/drawing/2014/main" id="{8A37B23B-B48D-4045-9C98-4377FEB759F0}"/>
                </a:ext>
              </a:extLst>
            </p:cNvPr>
            <p:cNvCxnSpPr/>
            <p:nvPr/>
          </p:nvCxnSpPr>
          <p:spPr>
            <a:xfrm>
              <a:off x="14486822" y="8022007"/>
              <a:ext cx="7272" cy="895261"/>
            </a:xfrm>
            <a:prstGeom prst="line">
              <a:avLst/>
            </a:prstGeom>
            <a:ln w="28575">
              <a:solidFill>
                <a:srgbClr val="3399FF"/>
              </a:solidFill>
            </a:ln>
          </p:spPr>
          <p:style>
            <a:lnRef idx="1">
              <a:schemeClr val="accent1"/>
            </a:lnRef>
            <a:fillRef idx="0">
              <a:schemeClr val="accent1"/>
            </a:fillRef>
            <a:effectRef idx="0">
              <a:schemeClr val="accent1"/>
            </a:effectRef>
            <a:fontRef idx="minor">
              <a:schemeClr val="tx1"/>
            </a:fontRef>
          </p:style>
        </p:cxnSp>
        <p:cxnSp>
          <p:nvCxnSpPr>
            <p:cNvPr id="143" name="직선 연결선 142">
              <a:extLst>
                <a:ext uri="{FF2B5EF4-FFF2-40B4-BE49-F238E27FC236}">
                  <a16:creationId xmlns:a16="http://schemas.microsoft.com/office/drawing/2014/main" id="{4E089676-292B-4777-994E-8DF45CA33AF4}"/>
                </a:ext>
              </a:extLst>
            </p:cNvPr>
            <p:cNvCxnSpPr/>
            <p:nvPr/>
          </p:nvCxnSpPr>
          <p:spPr>
            <a:xfrm>
              <a:off x="17436945" y="8035019"/>
              <a:ext cx="9205" cy="1097692"/>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44" name="직사각형 143">
              <a:extLst>
                <a:ext uri="{FF2B5EF4-FFF2-40B4-BE49-F238E27FC236}">
                  <a16:creationId xmlns:a16="http://schemas.microsoft.com/office/drawing/2014/main" id="{C6669FA9-B128-4467-9BDC-ECB50AF7763C}"/>
                </a:ext>
              </a:extLst>
            </p:cNvPr>
            <p:cNvSpPr/>
            <p:nvPr/>
          </p:nvSpPr>
          <p:spPr>
            <a:xfrm>
              <a:off x="12495710" y="13673797"/>
              <a:ext cx="1382412" cy="32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dirty="0">
                  <a:solidFill>
                    <a:schemeClr val="tx1"/>
                  </a:solidFill>
                </a:rPr>
                <a:t>Modulator</a:t>
              </a:r>
            </a:p>
          </p:txBody>
        </p:sp>
        <p:cxnSp>
          <p:nvCxnSpPr>
            <p:cNvPr id="145" name="꺾인 연결선 150">
              <a:extLst>
                <a:ext uri="{FF2B5EF4-FFF2-40B4-BE49-F238E27FC236}">
                  <a16:creationId xmlns:a16="http://schemas.microsoft.com/office/drawing/2014/main" id="{62CCB9FA-FD74-4F90-BA1A-557188C26D98}"/>
                </a:ext>
              </a:extLst>
            </p:cNvPr>
            <p:cNvCxnSpPr>
              <a:stCxn id="126" idx="3"/>
            </p:cNvCxnSpPr>
            <p:nvPr/>
          </p:nvCxnSpPr>
          <p:spPr>
            <a:xfrm flipV="1">
              <a:off x="13878122" y="8939692"/>
              <a:ext cx="762065" cy="1815714"/>
            </a:xfrm>
            <a:prstGeom prst="bentConnector2">
              <a:avLst/>
            </a:prstGeom>
            <a:ln w="28575">
              <a:solidFill>
                <a:srgbClr val="3399FF"/>
              </a:solidFill>
            </a:ln>
          </p:spPr>
          <p:style>
            <a:lnRef idx="1">
              <a:schemeClr val="accent1"/>
            </a:lnRef>
            <a:fillRef idx="0">
              <a:schemeClr val="accent1"/>
            </a:fillRef>
            <a:effectRef idx="0">
              <a:schemeClr val="accent1"/>
            </a:effectRef>
            <a:fontRef idx="minor">
              <a:schemeClr val="tx1"/>
            </a:fontRef>
          </p:style>
        </p:cxnSp>
        <p:cxnSp>
          <p:nvCxnSpPr>
            <p:cNvPr id="146" name="꺾인 연결선 151">
              <a:extLst>
                <a:ext uri="{FF2B5EF4-FFF2-40B4-BE49-F238E27FC236}">
                  <a16:creationId xmlns:a16="http://schemas.microsoft.com/office/drawing/2014/main" id="{966F8320-564A-411F-898D-82643C4C0124}"/>
                </a:ext>
              </a:extLst>
            </p:cNvPr>
            <p:cNvCxnSpPr>
              <a:stCxn id="128" idx="3"/>
            </p:cNvCxnSpPr>
            <p:nvPr/>
          </p:nvCxnSpPr>
          <p:spPr>
            <a:xfrm flipV="1">
              <a:off x="13878122" y="10039579"/>
              <a:ext cx="762065" cy="1742623"/>
            </a:xfrm>
            <a:prstGeom prst="bentConnector2">
              <a:avLst/>
            </a:prstGeom>
            <a:ln w="28575">
              <a:solidFill>
                <a:srgbClr val="3399FF"/>
              </a:solidFill>
            </a:ln>
          </p:spPr>
          <p:style>
            <a:lnRef idx="1">
              <a:schemeClr val="accent1"/>
            </a:lnRef>
            <a:fillRef idx="0">
              <a:schemeClr val="accent1"/>
            </a:fillRef>
            <a:effectRef idx="0">
              <a:schemeClr val="accent1"/>
            </a:effectRef>
            <a:fontRef idx="minor">
              <a:schemeClr val="tx1"/>
            </a:fontRef>
          </p:style>
        </p:cxnSp>
        <p:cxnSp>
          <p:nvCxnSpPr>
            <p:cNvPr id="147" name="꺾인 연결선 152">
              <a:extLst>
                <a:ext uri="{FF2B5EF4-FFF2-40B4-BE49-F238E27FC236}">
                  <a16:creationId xmlns:a16="http://schemas.microsoft.com/office/drawing/2014/main" id="{40AEEEBB-DE9A-439A-AD06-359F5AE7DE28}"/>
                </a:ext>
              </a:extLst>
            </p:cNvPr>
            <p:cNvCxnSpPr>
              <a:stCxn id="129" idx="3"/>
            </p:cNvCxnSpPr>
            <p:nvPr/>
          </p:nvCxnSpPr>
          <p:spPr>
            <a:xfrm flipV="1">
              <a:off x="13878122" y="10392693"/>
              <a:ext cx="762065" cy="1902907"/>
            </a:xfrm>
            <a:prstGeom prst="bentConnector2">
              <a:avLst/>
            </a:prstGeom>
            <a:ln w="28575">
              <a:solidFill>
                <a:srgbClr val="3399FF"/>
              </a:solidFill>
            </a:ln>
          </p:spPr>
          <p:style>
            <a:lnRef idx="1">
              <a:schemeClr val="accent1"/>
            </a:lnRef>
            <a:fillRef idx="0">
              <a:schemeClr val="accent1"/>
            </a:fillRef>
            <a:effectRef idx="0">
              <a:schemeClr val="accent1"/>
            </a:effectRef>
            <a:fontRef idx="minor">
              <a:schemeClr val="tx1"/>
            </a:fontRef>
          </p:style>
        </p:cxnSp>
        <p:cxnSp>
          <p:nvCxnSpPr>
            <p:cNvPr id="148" name="꺾인 연결선 153">
              <a:extLst>
                <a:ext uri="{FF2B5EF4-FFF2-40B4-BE49-F238E27FC236}">
                  <a16:creationId xmlns:a16="http://schemas.microsoft.com/office/drawing/2014/main" id="{2517ADEC-F1E6-4016-96D2-AB989EAE49CB}"/>
                </a:ext>
              </a:extLst>
            </p:cNvPr>
            <p:cNvCxnSpPr>
              <a:stCxn id="130" idx="3"/>
            </p:cNvCxnSpPr>
            <p:nvPr/>
          </p:nvCxnSpPr>
          <p:spPr>
            <a:xfrm flipV="1">
              <a:off x="13878122" y="11012826"/>
              <a:ext cx="762065" cy="1796172"/>
            </a:xfrm>
            <a:prstGeom prst="bentConnector2">
              <a:avLst/>
            </a:prstGeom>
            <a:ln w="28575">
              <a:solidFill>
                <a:srgbClr val="3399FF"/>
              </a:solidFill>
            </a:ln>
          </p:spPr>
          <p:style>
            <a:lnRef idx="1">
              <a:schemeClr val="accent1"/>
            </a:lnRef>
            <a:fillRef idx="0">
              <a:schemeClr val="accent1"/>
            </a:fillRef>
            <a:effectRef idx="0">
              <a:schemeClr val="accent1"/>
            </a:effectRef>
            <a:fontRef idx="minor">
              <a:schemeClr val="tx1"/>
            </a:fontRef>
          </p:style>
        </p:cxnSp>
        <p:cxnSp>
          <p:nvCxnSpPr>
            <p:cNvPr id="149" name="꺾인 연결선 154">
              <a:extLst>
                <a:ext uri="{FF2B5EF4-FFF2-40B4-BE49-F238E27FC236}">
                  <a16:creationId xmlns:a16="http://schemas.microsoft.com/office/drawing/2014/main" id="{230BB38C-BE79-4635-B29C-77B15F2F671C}"/>
                </a:ext>
              </a:extLst>
            </p:cNvPr>
            <p:cNvCxnSpPr>
              <a:stCxn id="141" idx="3"/>
            </p:cNvCxnSpPr>
            <p:nvPr/>
          </p:nvCxnSpPr>
          <p:spPr>
            <a:xfrm flipV="1">
              <a:off x="13878122" y="11944202"/>
              <a:ext cx="762065" cy="1378194"/>
            </a:xfrm>
            <a:prstGeom prst="bentConnector2">
              <a:avLst/>
            </a:prstGeom>
            <a:ln w="28575">
              <a:solidFill>
                <a:srgbClr val="3399FF"/>
              </a:solidFill>
            </a:ln>
          </p:spPr>
          <p:style>
            <a:lnRef idx="1">
              <a:schemeClr val="accent1"/>
            </a:lnRef>
            <a:fillRef idx="0">
              <a:schemeClr val="accent1"/>
            </a:fillRef>
            <a:effectRef idx="0">
              <a:schemeClr val="accent1"/>
            </a:effectRef>
            <a:fontRef idx="minor">
              <a:schemeClr val="tx1"/>
            </a:fontRef>
          </p:style>
        </p:cxnSp>
        <p:cxnSp>
          <p:nvCxnSpPr>
            <p:cNvPr id="150" name="꺾인 연결선 155">
              <a:extLst>
                <a:ext uri="{FF2B5EF4-FFF2-40B4-BE49-F238E27FC236}">
                  <a16:creationId xmlns:a16="http://schemas.microsoft.com/office/drawing/2014/main" id="{9999DCF8-784A-4CC0-83ED-949B2828B4BF}"/>
                </a:ext>
              </a:extLst>
            </p:cNvPr>
            <p:cNvCxnSpPr>
              <a:stCxn id="144" idx="3"/>
            </p:cNvCxnSpPr>
            <p:nvPr/>
          </p:nvCxnSpPr>
          <p:spPr>
            <a:xfrm flipV="1">
              <a:off x="13878122" y="12768601"/>
              <a:ext cx="762065" cy="1067196"/>
            </a:xfrm>
            <a:prstGeom prst="bentConnector2">
              <a:avLst/>
            </a:prstGeom>
            <a:ln w="28575">
              <a:solidFill>
                <a:srgbClr val="3399FF"/>
              </a:solidFill>
            </a:ln>
          </p:spPr>
          <p:style>
            <a:lnRef idx="1">
              <a:schemeClr val="accent1"/>
            </a:lnRef>
            <a:fillRef idx="0">
              <a:schemeClr val="accent1"/>
            </a:fillRef>
            <a:effectRef idx="0">
              <a:schemeClr val="accent1"/>
            </a:effectRef>
            <a:fontRef idx="minor">
              <a:schemeClr val="tx1"/>
            </a:fontRef>
          </p:style>
        </p:cxnSp>
        <p:cxnSp>
          <p:nvCxnSpPr>
            <p:cNvPr id="151" name="직선 연결선 150">
              <a:extLst>
                <a:ext uri="{FF2B5EF4-FFF2-40B4-BE49-F238E27FC236}">
                  <a16:creationId xmlns:a16="http://schemas.microsoft.com/office/drawing/2014/main" id="{1D5FD00C-76A4-4F12-BA57-C8CA7943BCF7}"/>
                </a:ext>
              </a:extLst>
            </p:cNvPr>
            <p:cNvCxnSpPr/>
            <p:nvPr/>
          </p:nvCxnSpPr>
          <p:spPr>
            <a:xfrm>
              <a:off x="14640187" y="12938937"/>
              <a:ext cx="0" cy="1058860"/>
            </a:xfrm>
            <a:prstGeom prst="line">
              <a:avLst/>
            </a:prstGeom>
            <a:ln w="28575">
              <a:solidFill>
                <a:srgbClr val="3399FF"/>
              </a:solidFill>
            </a:ln>
          </p:spPr>
          <p:style>
            <a:lnRef idx="1">
              <a:schemeClr val="accent1"/>
            </a:lnRef>
            <a:fillRef idx="0">
              <a:schemeClr val="accent1"/>
            </a:fillRef>
            <a:effectRef idx="0">
              <a:schemeClr val="accent1"/>
            </a:effectRef>
            <a:fontRef idx="minor">
              <a:schemeClr val="tx1"/>
            </a:fontRef>
          </p:style>
        </p:cxnSp>
        <p:cxnSp>
          <p:nvCxnSpPr>
            <p:cNvPr id="152" name="직선 연결선 151">
              <a:extLst>
                <a:ext uri="{FF2B5EF4-FFF2-40B4-BE49-F238E27FC236}">
                  <a16:creationId xmlns:a16="http://schemas.microsoft.com/office/drawing/2014/main" id="{9782BB98-642C-417B-B4CF-7122859ACD43}"/>
                </a:ext>
              </a:extLst>
            </p:cNvPr>
            <p:cNvCxnSpPr>
              <a:endCxn id="123" idx="0"/>
            </p:cNvCxnSpPr>
            <p:nvPr/>
          </p:nvCxnSpPr>
          <p:spPr>
            <a:xfrm>
              <a:off x="13186916" y="9132711"/>
              <a:ext cx="1" cy="11327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53" name="TextBox 152">
              <a:extLst>
                <a:ext uri="{FF2B5EF4-FFF2-40B4-BE49-F238E27FC236}">
                  <a16:creationId xmlns:a16="http://schemas.microsoft.com/office/drawing/2014/main" id="{FAD07837-2858-4F02-8ED4-64A09F3D4E44}"/>
                </a:ext>
              </a:extLst>
            </p:cNvPr>
            <p:cNvSpPr txBox="1"/>
            <p:nvPr/>
          </p:nvSpPr>
          <p:spPr>
            <a:xfrm>
              <a:off x="21056832" y="8520513"/>
              <a:ext cx="1394370" cy="276999"/>
            </a:xfrm>
            <a:prstGeom prst="rect">
              <a:avLst/>
            </a:prstGeom>
            <a:noFill/>
          </p:spPr>
          <p:txBody>
            <a:bodyPr wrap="square" rtlCol="0">
              <a:spAutoFit/>
            </a:bodyPr>
            <a:lstStyle/>
            <a:p>
              <a:r>
                <a:rPr lang="en-US" altLang="ko-KR" sz="1200" b="1" dirty="0"/>
                <a:t>Control Network</a:t>
              </a:r>
              <a:endParaRPr lang="ko-KR" altLang="en-US" sz="1200" b="1" dirty="0"/>
            </a:p>
          </p:txBody>
        </p:sp>
        <p:sp>
          <p:nvSpPr>
            <p:cNvPr id="154" name="TextBox 153">
              <a:extLst>
                <a:ext uri="{FF2B5EF4-FFF2-40B4-BE49-F238E27FC236}">
                  <a16:creationId xmlns:a16="http://schemas.microsoft.com/office/drawing/2014/main" id="{BBA25F84-FD94-42AD-8443-6B6EB0B35DA4}"/>
                </a:ext>
              </a:extLst>
            </p:cNvPr>
            <p:cNvSpPr txBox="1"/>
            <p:nvPr/>
          </p:nvSpPr>
          <p:spPr>
            <a:xfrm>
              <a:off x="21961095" y="8693075"/>
              <a:ext cx="1394370" cy="276999"/>
            </a:xfrm>
            <a:prstGeom prst="rect">
              <a:avLst/>
            </a:prstGeom>
            <a:noFill/>
          </p:spPr>
          <p:txBody>
            <a:bodyPr wrap="square" rtlCol="0">
              <a:spAutoFit/>
            </a:bodyPr>
            <a:lstStyle/>
            <a:p>
              <a:r>
                <a:rPr lang="en-US" altLang="ko-KR" sz="1200" b="1" dirty="0">
                  <a:solidFill>
                    <a:srgbClr val="3399FF"/>
                  </a:solidFill>
                </a:rPr>
                <a:t>Timing Network</a:t>
              </a:r>
              <a:endParaRPr lang="ko-KR" altLang="en-US" sz="1200" b="1" dirty="0">
                <a:solidFill>
                  <a:srgbClr val="3399FF"/>
                </a:solidFill>
              </a:endParaRPr>
            </a:p>
          </p:txBody>
        </p:sp>
        <p:cxnSp>
          <p:nvCxnSpPr>
            <p:cNvPr id="155" name="직선 연결선 154">
              <a:extLst>
                <a:ext uri="{FF2B5EF4-FFF2-40B4-BE49-F238E27FC236}">
                  <a16:creationId xmlns:a16="http://schemas.microsoft.com/office/drawing/2014/main" id="{A1866326-28F2-4EEA-A59B-1F6C6664D7B3}"/>
                </a:ext>
              </a:extLst>
            </p:cNvPr>
            <p:cNvCxnSpPr/>
            <p:nvPr/>
          </p:nvCxnSpPr>
          <p:spPr>
            <a:xfrm>
              <a:off x="14820518" y="8022007"/>
              <a:ext cx="0" cy="111004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56" name="직사각형 155">
              <a:extLst>
                <a:ext uri="{FF2B5EF4-FFF2-40B4-BE49-F238E27FC236}">
                  <a16:creationId xmlns:a16="http://schemas.microsoft.com/office/drawing/2014/main" id="{A6AE2236-9555-4862-BAFF-5A342C83CD10}"/>
                </a:ext>
              </a:extLst>
            </p:cNvPr>
            <p:cNvSpPr/>
            <p:nvPr/>
          </p:nvSpPr>
          <p:spPr>
            <a:xfrm>
              <a:off x="18718111" y="7339428"/>
              <a:ext cx="2875851" cy="7862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dirty="0">
                  <a:solidFill>
                    <a:schemeClr val="tx1"/>
                  </a:solidFill>
                </a:rPr>
                <a:t>User Interface</a:t>
              </a:r>
            </a:p>
            <a:p>
              <a:pPr algn="ctr"/>
              <a:endParaRPr lang="en-US" altLang="ko-KR" sz="1100" b="1" dirty="0">
                <a:solidFill>
                  <a:schemeClr val="tx1"/>
                </a:solidFill>
              </a:endParaRPr>
            </a:p>
            <a:p>
              <a:pPr algn="ctr"/>
              <a:endParaRPr lang="en-US" altLang="ko-KR" sz="1100" b="1" dirty="0">
                <a:solidFill>
                  <a:schemeClr val="tx1"/>
                </a:solidFill>
              </a:endParaRPr>
            </a:p>
            <a:p>
              <a:pPr algn="ctr"/>
              <a:endParaRPr lang="en-US" altLang="ko-KR" sz="1100" b="1" dirty="0">
                <a:solidFill>
                  <a:schemeClr val="tx1"/>
                </a:solidFill>
              </a:endParaRPr>
            </a:p>
          </p:txBody>
        </p:sp>
        <p:sp>
          <p:nvSpPr>
            <p:cNvPr id="157" name="직사각형 156">
              <a:extLst>
                <a:ext uri="{FF2B5EF4-FFF2-40B4-BE49-F238E27FC236}">
                  <a16:creationId xmlns:a16="http://schemas.microsoft.com/office/drawing/2014/main" id="{B49F1F35-01BD-40F6-A0CD-4D78FA391C66}"/>
                </a:ext>
              </a:extLst>
            </p:cNvPr>
            <p:cNvSpPr/>
            <p:nvPr/>
          </p:nvSpPr>
          <p:spPr>
            <a:xfrm>
              <a:off x="18840852" y="7649194"/>
              <a:ext cx="540161" cy="349238"/>
            </a:xfrm>
            <a:prstGeom prst="rect">
              <a:avLst/>
            </a:prstGeom>
            <a:solidFill>
              <a:srgbClr val="FFD54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dirty="0">
                  <a:solidFill>
                    <a:schemeClr val="tx1"/>
                  </a:solidFill>
                </a:rPr>
                <a:t>CSS</a:t>
              </a:r>
              <a:endParaRPr lang="ko-KR" altLang="en-US" sz="1100" dirty="0">
                <a:solidFill>
                  <a:schemeClr val="tx1"/>
                </a:solidFill>
              </a:endParaRPr>
            </a:p>
          </p:txBody>
        </p:sp>
        <p:sp>
          <p:nvSpPr>
            <p:cNvPr id="158" name="직사각형 157">
              <a:extLst>
                <a:ext uri="{FF2B5EF4-FFF2-40B4-BE49-F238E27FC236}">
                  <a16:creationId xmlns:a16="http://schemas.microsoft.com/office/drawing/2014/main" id="{4AE83E8F-521F-4FF8-B247-155584F4D805}"/>
                </a:ext>
              </a:extLst>
            </p:cNvPr>
            <p:cNvSpPr/>
            <p:nvPr/>
          </p:nvSpPr>
          <p:spPr>
            <a:xfrm>
              <a:off x="19457456" y="7645688"/>
              <a:ext cx="619897" cy="349238"/>
            </a:xfrm>
            <a:prstGeom prst="rect">
              <a:avLst/>
            </a:prstGeom>
            <a:solidFill>
              <a:srgbClr val="FFD54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dirty="0">
                  <a:solidFill>
                    <a:schemeClr val="tx1"/>
                  </a:solidFill>
                </a:rPr>
                <a:t>MEDM</a:t>
              </a:r>
              <a:endParaRPr lang="ko-KR" altLang="en-US" sz="1100" dirty="0">
                <a:solidFill>
                  <a:schemeClr val="tx1"/>
                </a:solidFill>
              </a:endParaRPr>
            </a:p>
          </p:txBody>
        </p:sp>
        <p:sp>
          <p:nvSpPr>
            <p:cNvPr id="159" name="직사각형 158">
              <a:extLst>
                <a:ext uri="{FF2B5EF4-FFF2-40B4-BE49-F238E27FC236}">
                  <a16:creationId xmlns:a16="http://schemas.microsoft.com/office/drawing/2014/main" id="{F5F71FC7-72E2-4375-81D7-30FF26EB6A5F}"/>
                </a:ext>
              </a:extLst>
            </p:cNvPr>
            <p:cNvSpPr/>
            <p:nvPr/>
          </p:nvSpPr>
          <p:spPr>
            <a:xfrm>
              <a:off x="20159670" y="7649194"/>
              <a:ext cx="619897" cy="349238"/>
            </a:xfrm>
            <a:prstGeom prst="rect">
              <a:avLst/>
            </a:prstGeom>
            <a:solidFill>
              <a:srgbClr val="FFD54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dirty="0">
                  <a:solidFill>
                    <a:schemeClr val="tx1"/>
                  </a:solidFill>
                </a:rPr>
                <a:t>PYDM</a:t>
              </a:r>
              <a:endParaRPr lang="ko-KR" altLang="en-US" sz="1100" dirty="0">
                <a:solidFill>
                  <a:schemeClr val="tx1"/>
                </a:solidFill>
              </a:endParaRPr>
            </a:p>
          </p:txBody>
        </p:sp>
        <p:cxnSp>
          <p:nvCxnSpPr>
            <p:cNvPr id="160" name="직선 연결선 159">
              <a:extLst>
                <a:ext uri="{FF2B5EF4-FFF2-40B4-BE49-F238E27FC236}">
                  <a16:creationId xmlns:a16="http://schemas.microsoft.com/office/drawing/2014/main" id="{2D47CB49-8C48-488C-B847-82A40121A225}"/>
                </a:ext>
              </a:extLst>
            </p:cNvPr>
            <p:cNvCxnSpPr/>
            <p:nvPr/>
          </p:nvCxnSpPr>
          <p:spPr>
            <a:xfrm>
              <a:off x="17283270" y="8022007"/>
              <a:ext cx="7272" cy="895261"/>
            </a:xfrm>
            <a:prstGeom prst="line">
              <a:avLst/>
            </a:prstGeom>
            <a:ln w="28575">
              <a:solidFill>
                <a:srgbClr val="3399FF"/>
              </a:solidFill>
            </a:ln>
          </p:spPr>
          <p:style>
            <a:lnRef idx="1">
              <a:schemeClr val="accent1"/>
            </a:lnRef>
            <a:fillRef idx="0">
              <a:schemeClr val="accent1"/>
            </a:fillRef>
            <a:effectRef idx="0">
              <a:schemeClr val="accent1"/>
            </a:effectRef>
            <a:fontRef idx="minor">
              <a:schemeClr val="tx1"/>
            </a:fontRef>
          </p:style>
        </p:cxnSp>
        <p:cxnSp>
          <p:nvCxnSpPr>
            <p:cNvPr id="161" name="직선 연결선 160">
              <a:extLst>
                <a:ext uri="{FF2B5EF4-FFF2-40B4-BE49-F238E27FC236}">
                  <a16:creationId xmlns:a16="http://schemas.microsoft.com/office/drawing/2014/main" id="{BA312A5D-0545-44FB-94C4-8D995C56EE02}"/>
                </a:ext>
              </a:extLst>
            </p:cNvPr>
            <p:cNvCxnSpPr/>
            <p:nvPr/>
          </p:nvCxnSpPr>
          <p:spPr>
            <a:xfrm>
              <a:off x="19761529" y="8133214"/>
              <a:ext cx="727" cy="6508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직선 연결선 161">
              <a:extLst>
                <a:ext uri="{FF2B5EF4-FFF2-40B4-BE49-F238E27FC236}">
                  <a16:creationId xmlns:a16="http://schemas.microsoft.com/office/drawing/2014/main" id="{2B59BFE1-D40D-416D-9570-F9646866E98E}"/>
                </a:ext>
              </a:extLst>
            </p:cNvPr>
            <p:cNvCxnSpPr/>
            <p:nvPr/>
          </p:nvCxnSpPr>
          <p:spPr>
            <a:xfrm>
              <a:off x="19930306" y="8133214"/>
              <a:ext cx="0" cy="794109"/>
            </a:xfrm>
            <a:prstGeom prst="line">
              <a:avLst/>
            </a:prstGeom>
            <a:ln w="28575">
              <a:solidFill>
                <a:srgbClr val="3399FF"/>
              </a:solidFill>
            </a:ln>
          </p:spPr>
          <p:style>
            <a:lnRef idx="1">
              <a:schemeClr val="accent1"/>
            </a:lnRef>
            <a:fillRef idx="0">
              <a:schemeClr val="accent1"/>
            </a:fillRef>
            <a:effectRef idx="0">
              <a:schemeClr val="accent1"/>
            </a:effectRef>
            <a:fontRef idx="minor">
              <a:schemeClr val="tx1"/>
            </a:fontRef>
          </p:style>
        </p:cxnSp>
        <p:sp>
          <p:nvSpPr>
            <p:cNvPr id="163" name="직사각형 162">
              <a:extLst>
                <a:ext uri="{FF2B5EF4-FFF2-40B4-BE49-F238E27FC236}">
                  <a16:creationId xmlns:a16="http://schemas.microsoft.com/office/drawing/2014/main" id="{F94E0AFE-BE03-4B0C-B386-9E29FED4223C}"/>
                </a:ext>
              </a:extLst>
            </p:cNvPr>
            <p:cNvSpPr/>
            <p:nvPr/>
          </p:nvSpPr>
          <p:spPr>
            <a:xfrm>
              <a:off x="15619924" y="9998885"/>
              <a:ext cx="1258817" cy="2962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a:solidFill>
                    <a:schemeClr val="tx1"/>
                  </a:solidFill>
                </a:rPr>
                <a:t>Gateway 1</a:t>
              </a:r>
              <a:endParaRPr lang="ko-KR" altLang="en-US" sz="1100" dirty="0">
                <a:solidFill>
                  <a:schemeClr val="tx1"/>
                </a:solidFill>
              </a:endParaRPr>
            </a:p>
          </p:txBody>
        </p:sp>
        <p:sp>
          <p:nvSpPr>
            <p:cNvPr id="208" name="직사각형 207">
              <a:extLst>
                <a:ext uri="{FF2B5EF4-FFF2-40B4-BE49-F238E27FC236}">
                  <a16:creationId xmlns:a16="http://schemas.microsoft.com/office/drawing/2014/main" id="{4659757D-95DA-4261-817D-1700C99158F8}"/>
                </a:ext>
              </a:extLst>
            </p:cNvPr>
            <p:cNvSpPr/>
            <p:nvPr/>
          </p:nvSpPr>
          <p:spPr>
            <a:xfrm>
              <a:off x="15619923" y="10381951"/>
              <a:ext cx="1258817" cy="2962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dirty="0">
                  <a:solidFill>
                    <a:schemeClr val="tx1"/>
                  </a:solidFill>
                </a:rPr>
                <a:t>Gateway 2</a:t>
              </a:r>
              <a:endParaRPr lang="ko-KR" altLang="en-US" sz="1100" dirty="0">
                <a:solidFill>
                  <a:schemeClr val="tx1"/>
                </a:solidFill>
              </a:endParaRPr>
            </a:p>
          </p:txBody>
        </p:sp>
        <p:sp>
          <p:nvSpPr>
            <p:cNvPr id="209" name="직사각형 208">
              <a:extLst>
                <a:ext uri="{FF2B5EF4-FFF2-40B4-BE49-F238E27FC236}">
                  <a16:creationId xmlns:a16="http://schemas.microsoft.com/office/drawing/2014/main" id="{BF883F3A-B85B-4540-8CA2-3476F43B403D}"/>
                </a:ext>
              </a:extLst>
            </p:cNvPr>
            <p:cNvSpPr/>
            <p:nvPr/>
          </p:nvSpPr>
          <p:spPr>
            <a:xfrm>
              <a:off x="15619923" y="10765017"/>
              <a:ext cx="1258817" cy="2962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dirty="0">
                  <a:solidFill>
                    <a:schemeClr val="tx1"/>
                  </a:solidFill>
                </a:rPr>
                <a:t>Gateway 3</a:t>
              </a:r>
              <a:endParaRPr lang="ko-KR" altLang="en-US" sz="1100" dirty="0">
                <a:solidFill>
                  <a:schemeClr val="tx1"/>
                </a:solidFill>
              </a:endParaRPr>
            </a:p>
          </p:txBody>
        </p:sp>
        <p:sp>
          <p:nvSpPr>
            <p:cNvPr id="210" name="직사각형 209">
              <a:extLst>
                <a:ext uri="{FF2B5EF4-FFF2-40B4-BE49-F238E27FC236}">
                  <a16:creationId xmlns:a16="http://schemas.microsoft.com/office/drawing/2014/main" id="{4DD3E5BF-466A-4B2A-AC0D-890F9ACF156B}"/>
                </a:ext>
              </a:extLst>
            </p:cNvPr>
            <p:cNvSpPr/>
            <p:nvPr/>
          </p:nvSpPr>
          <p:spPr>
            <a:xfrm>
              <a:off x="15619923" y="11148083"/>
              <a:ext cx="1258817" cy="2962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dirty="0">
                  <a:solidFill>
                    <a:schemeClr val="tx1"/>
                  </a:solidFill>
                </a:rPr>
                <a:t>Gateway 4</a:t>
              </a:r>
              <a:endParaRPr lang="ko-KR" altLang="en-US" sz="1100" dirty="0">
                <a:solidFill>
                  <a:schemeClr val="tx1"/>
                </a:solidFill>
              </a:endParaRPr>
            </a:p>
          </p:txBody>
        </p:sp>
        <p:sp>
          <p:nvSpPr>
            <p:cNvPr id="211" name="직사각형 210">
              <a:extLst>
                <a:ext uri="{FF2B5EF4-FFF2-40B4-BE49-F238E27FC236}">
                  <a16:creationId xmlns:a16="http://schemas.microsoft.com/office/drawing/2014/main" id="{F08FD777-3EFA-4456-8523-568837736037}"/>
                </a:ext>
              </a:extLst>
            </p:cNvPr>
            <p:cNvSpPr/>
            <p:nvPr/>
          </p:nvSpPr>
          <p:spPr>
            <a:xfrm>
              <a:off x="19303431" y="9619063"/>
              <a:ext cx="803574" cy="421391"/>
            </a:xfrm>
            <a:prstGeom prst="rect">
              <a:avLst/>
            </a:prstGeom>
            <a:solidFill>
              <a:srgbClr val="9CCCE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dirty="0">
                  <a:solidFill>
                    <a:schemeClr val="tx1"/>
                  </a:solidFill>
                </a:rPr>
                <a:t>Alarm</a:t>
              </a:r>
            </a:p>
            <a:p>
              <a:pPr algn="ctr"/>
              <a:r>
                <a:rPr lang="en-US" altLang="ko-KR" sz="1100" dirty="0">
                  <a:solidFill>
                    <a:schemeClr val="tx1"/>
                  </a:solidFill>
                </a:rPr>
                <a:t>Handler</a:t>
              </a:r>
              <a:endParaRPr lang="ko-KR" altLang="en-US" sz="1100" dirty="0">
                <a:solidFill>
                  <a:schemeClr val="tx1"/>
                </a:solidFill>
              </a:endParaRPr>
            </a:p>
          </p:txBody>
        </p:sp>
        <p:sp>
          <p:nvSpPr>
            <p:cNvPr id="212" name="직사각형 211">
              <a:extLst>
                <a:ext uri="{FF2B5EF4-FFF2-40B4-BE49-F238E27FC236}">
                  <a16:creationId xmlns:a16="http://schemas.microsoft.com/office/drawing/2014/main" id="{2C24529C-6661-44AE-8F84-30124DF800E7}"/>
                </a:ext>
              </a:extLst>
            </p:cNvPr>
            <p:cNvSpPr/>
            <p:nvPr/>
          </p:nvSpPr>
          <p:spPr>
            <a:xfrm>
              <a:off x="20189322" y="9619063"/>
              <a:ext cx="803574" cy="421391"/>
            </a:xfrm>
            <a:prstGeom prst="rect">
              <a:avLst/>
            </a:prstGeom>
            <a:solidFill>
              <a:srgbClr val="9CCCE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dirty="0">
                  <a:solidFill>
                    <a:schemeClr val="tx1"/>
                  </a:solidFill>
                </a:rPr>
                <a:t>BEAST</a:t>
              </a:r>
              <a:endParaRPr lang="ko-KR" altLang="en-US" sz="1100" dirty="0">
                <a:solidFill>
                  <a:schemeClr val="tx1"/>
                </a:solidFill>
              </a:endParaRPr>
            </a:p>
          </p:txBody>
        </p:sp>
        <p:sp>
          <p:nvSpPr>
            <p:cNvPr id="213" name="직사각형 212">
              <a:extLst>
                <a:ext uri="{FF2B5EF4-FFF2-40B4-BE49-F238E27FC236}">
                  <a16:creationId xmlns:a16="http://schemas.microsoft.com/office/drawing/2014/main" id="{84FB0990-D68F-45E6-8603-0A8CBCEFD63B}"/>
                </a:ext>
              </a:extLst>
            </p:cNvPr>
            <p:cNvSpPr/>
            <p:nvPr/>
          </p:nvSpPr>
          <p:spPr>
            <a:xfrm>
              <a:off x="19248296" y="10871771"/>
              <a:ext cx="964069" cy="421391"/>
            </a:xfrm>
            <a:prstGeom prst="rect">
              <a:avLst/>
            </a:prstGeom>
            <a:solidFill>
              <a:srgbClr val="9CCCE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dirty="0">
                  <a:solidFill>
                    <a:schemeClr val="tx1"/>
                  </a:solidFill>
                </a:rPr>
                <a:t>Archive </a:t>
              </a:r>
            </a:p>
            <a:p>
              <a:pPr algn="ctr"/>
              <a:r>
                <a:rPr lang="en-US" altLang="ko-KR" sz="1100" dirty="0">
                  <a:solidFill>
                    <a:schemeClr val="tx1"/>
                  </a:solidFill>
                </a:rPr>
                <a:t>Appliance 1</a:t>
              </a:r>
              <a:endParaRPr lang="ko-KR" altLang="en-US" sz="1100" dirty="0">
                <a:solidFill>
                  <a:schemeClr val="tx1"/>
                </a:solidFill>
              </a:endParaRPr>
            </a:p>
          </p:txBody>
        </p:sp>
        <p:sp>
          <p:nvSpPr>
            <p:cNvPr id="214" name="직사각형 213">
              <a:extLst>
                <a:ext uri="{FF2B5EF4-FFF2-40B4-BE49-F238E27FC236}">
                  <a16:creationId xmlns:a16="http://schemas.microsoft.com/office/drawing/2014/main" id="{4CCAE8B0-A5C4-4E79-A828-576CF3AD0090}"/>
                </a:ext>
              </a:extLst>
            </p:cNvPr>
            <p:cNvSpPr/>
            <p:nvPr/>
          </p:nvSpPr>
          <p:spPr>
            <a:xfrm>
              <a:off x="20555111" y="10871771"/>
              <a:ext cx="964069" cy="421391"/>
            </a:xfrm>
            <a:prstGeom prst="rect">
              <a:avLst/>
            </a:prstGeom>
            <a:solidFill>
              <a:srgbClr val="9CCCE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dirty="0">
                  <a:solidFill>
                    <a:schemeClr val="tx1"/>
                  </a:solidFill>
                </a:rPr>
                <a:t>Archive </a:t>
              </a:r>
            </a:p>
            <a:p>
              <a:pPr algn="ctr"/>
              <a:r>
                <a:rPr lang="en-US" altLang="ko-KR" sz="1100" dirty="0">
                  <a:solidFill>
                    <a:schemeClr val="tx1"/>
                  </a:solidFill>
                </a:rPr>
                <a:t>Appliance 2</a:t>
              </a:r>
              <a:endParaRPr lang="ko-KR" altLang="en-US" sz="1100" dirty="0">
                <a:solidFill>
                  <a:schemeClr val="tx1"/>
                </a:solidFill>
              </a:endParaRPr>
            </a:p>
          </p:txBody>
        </p:sp>
        <p:cxnSp>
          <p:nvCxnSpPr>
            <p:cNvPr id="215" name="직선 연결선 214">
              <a:extLst>
                <a:ext uri="{FF2B5EF4-FFF2-40B4-BE49-F238E27FC236}">
                  <a16:creationId xmlns:a16="http://schemas.microsoft.com/office/drawing/2014/main" id="{66B53350-140E-4E3E-80E0-EBAAF3529E3A}"/>
                </a:ext>
              </a:extLst>
            </p:cNvPr>
            <p:cNvCxnSpPr>
              <a:stCxn id="213" idx="3"/>
              <a:endCxn id="214" idx="1"/>
            </p:cNvCxnSpPr>
            <p:nvPr/>
          </p:nvCxnSpPr>
          <p:spPr>
            <a:xfrm>
              <a:off x="20212365" y="11082467"/>
              <a:ext cx="34274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6" name="직선 연결선 215">
              <a:extLst>
                <a:ext uri="{FF2B5EF4-FFF2-40B4-BE49-F238E27FC236}">
                  <a16:creationId xmlns:a16="http://schemas.microsoft.com/office/drawing/2014/main" id="{36115614-1A26-4A93-98E2-815454D3B205}"/>
                </a:ext>
              </a:extLst>
            </p:cNvPr>
            <p:cNvCxnSpPr>
              <a:endCxn id="134" idx="1"/>
            </p:cNvCxnSpPr>
            <p:nvPr/>
          </p:nvCxnSpPr>
          <p:spPr>
            <a:xfrm>
              <a:off x="17726317" y="10927801"/>
              <a:ext cx="129370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7" name="직사각형 216">
              <a:extLst>
                <a:ext uri="{FF2B5EF4-FFF2-40B4-BE49-F238E27FC236}">
                  <a16:creationId xmlns:a16="http://schemas.microsoft.com/office/drawing/2014/main" id="{26F61C1C-4765-44F6-9A93-A64FDDC1EB87}"/>
                </a:ext>
              </a:extLst>
            </p:cNvPr>
            <p:cNvSpPr/>
            <p:nvPr/>
          </p:nvSpPr>
          <p:spPr>
            <a:xfrm>
              <a:off x="19617880" y="13281958"/>
              <a:ext cx="2323373" cy="1570724"/>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a:solidFill>
                    <a:schemeClr val="tx1"/>
                  </a:solidFill>
                </a:rPr>
                <a:t>High level application</a:t>
              </a:r>
            </a:p>
            <a:p>
              <a:pPr algn="ctr"/>
              <a:endParaRPr lang="en-US" altLang="ko-KR" sz="1200" dirty="0">
                <a:solidFill>
                  <a:schemeClr val="tx1"/>
                </a:solidFill>
              </a:endParaRPr>
            </a:p>
            <a:p>
              <a:pPr algn="ctr"/>
              <a:endParaRPr lang="en-US" altLang="ko-KR" sz="1200" dirty="0">
                <a:solidFill>
                  <a:schemeClr val="tx1"/>
                </a:solidFill>
              </a:endParaRPr>
            </a:p>
            <a:p>
              <a:pPr algn="ctr"/>
              <a:endParaRPr lang="en-US" altLang="ko-KR" sz="1200" dirty="0">
                <a:solidFill>
                  <a:schemeClr val="tx1"/>
                </a:solidFill>
              </a:endParaRPr>
            </a:p>
            <a:p>
              <a:pPr algn="ctr"/>
              <a:endParaRPr lang="en-US" altLang="ko-KR" sz="1200" dirty="0">
                <a:solidFill>
                  <a:schemeClr val="tx1"/>
                </a:solidFill>
              </a:endParaRPr>
            </a:p>
            <a:p>
              <a:pPr algn="ctr"/>
              <a:endParaRPr lang="en-US" altLang="ko-KR" sz="1200" dirty="0">
                <a:solidFill>
                  <a:schemeClr val="tx1"/>
                </a:solidFill>
              </a:endParaRPr>
            </a:p>
            <a:p>
              <a:pPr algn="ctr"/>
              <a:endParaRPr lang="ko-KR" altLang="en-US" sz="1200" dirty="0">
                <a:solidFill>
                  <a:schemeClr val="tx1"/>
                </a:solidFill>
              </a:endParaRPr>
            </a:p>
          </p:txBody>
        </p:sp>
        <p:sp>
          <p:nvSpPr>
            <p:cNvPr id="218" name="직사각형 217">
              <a:extLst>
                <a:ext uri="{FF2B5EF4-FFF2-40B4-BE49-F238E27FC236}">
                  <a16:creationId xmlns:a16="http://schemas.microsoft.com/office/drawing/2014/main" id="{D74900D6-D09F-4A4C-A423-58EF0DA1BF18}"/>
                </a:ext>
              </a:extLst>
            </p:cNvPr>
            <p:cNvSpPr/>
            <p:nvPr/>
          </p:nvSpPr>
          <p:spPr>
            <a:xfrm>
              <a:off x="19899621" y="13698337"/>
              <a:ext cx="1759890" cy="2962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a:solidFill>
                    <a:schemeClr val="tx1"/>
                  </a:solidFill>
                </a:rPr>
                <a:t>RF Scan &amp; Analysis</a:t>
              </a:r>
              <a:endParaRPr lang="ko-KR" altLang="en-US" sz="1100" dirty="0">
                <a:solidFill>
                  <a:schemeClr val="tx1"/>
                </a:solidFill>
              </a:endParaRPr>
            </a:p>
          </p:txBody>
        </p:sp>
        <p:sp>
          <p:nvSpPr>
            <p:cNvPr id="219" name="직사각형 218">
              <a:extLst>
                <a:ext uri="{FF2B5EF4-FFF2-40B4-BE49-F238E27FC236}">
                  <a16:creationId xmlns:a16="http://schemas.microsoft.com/office/drawing/2014/main" id="{9BA32C6F-1822-446F-A260-0DEC63386B5E}"/>
                </a:ext>
              </a:extLst>
            </p:cNvPr>
            <p:cNvSpPr/>
            <p:nvPr/>
          </p:nvSpPr>
          <p:spPr>
            <a:xfrm>
              <a:off x="19899621" y="14103176"/>
              <a:ext cx="1759890" cy="2962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dirty="0">
                  <a:solidFill>
                    <a:schemeClr val="tx1"/>
                  </a:solidFill>
                </a:rPr>
                <a:t>LEBT Scan</a:t>
              </a:r>
              <a:endParaRPr lang="ko-KR" altLang="en-US" sz="1100" dirty="0">
                <a:solidFill>
                  <a:schemeClr val="tx1"/>
                </a:solidFill>
              </a:endParaRPr>
            </a:p>
          </p:txBody>
        </p:sp>
        <p:sp>
          <p:nvSpPr>
            <p:cNvPr id="220" name="직사각형 219">
              <a:extLst>
                <a:ext uri="{FF2B5EF4-FFF2-40B4-BE49-F238E27FC236}">
                  <a16:creationId xmlns:a16="http://schemas.microsoft.com/office/drawing/2014/main" id="{9C3DA9BE-0114-4A20-B761-68BA7785CD34}"/>
                </a:ext>
              </a:extLst>
            </p:cNvPr>
            <p:cNvSpPr/>
            <p:nvPr/>
          </p:nvSpPr>
          <p:spPr>
            <a:xfrm>
              <a:off x="19899621" y="14508016"/>
              <a:ext cx="1759890" cy="2962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dirty="0">
                  <a:solidFill>
                    <a:schemeClr val="tx1"/>
                  </a:solidFill>
                </a:rPr>
                <a:t>Wire Scan</a:t>
              </a:r>
              <a:endParaRPr lang="ko-KR" altLang="en-US" sz="1100" dirty="0">
                <a:solidFill>
                  <a:schemeClr val="tx1"/>
                </a:solidFill>
              </a:endParaRPr>
            </a:p>
          </p:txBody>
        </p:sp>
        <p:sp>
          <p:nvSpPr>
            <p:cNvPr id="223" name="TextBox 222">
              <a:extLst>
                <a:ext uri="{FF2B5EF4-FFF2-40B4-BE49-F238E27FC236}">
                  <a16:creationId xmlns:a16="http://schemas.microsoft.com/office/drawing/2014/main" id="{878DC779-6987-47A1-A804-537CE63B435F}"/>
                </a:ext>
              </a:extLst>
            </p:cNvPr>
            <p:cNvSpPr txBox="1"/>
            <p:nvPr/>
          </p:nvSpPr>
          <p:spPr>
            <a:xfrm>
              <a:off x="22186438" y="8884887"/>
              <a:ext cx="1394370" cy="276999"/>
            </a:xfrm>
            <a:prstGeom prst="rect">
              <a:avLst/>
            </a:prstGeom>
            <a:noFill/>
          </p:spPr>
          <p:txBody>
            <a:bodyPr wrap="square" rtlCol="0">
              <a:spAutoFit/>
            </a:bodyPr>
            <a:lstStyle/>
            <a:p>
              <a:r>
                <a:rPr lang="en-US" altLang="ko-KR" sz="1200" b="1" dirty="0">
                  <a:solidFill>
                    <a:srgbClr val="FFC000"/>
                  </a:solidFill>
                </a:rPr>
                <a:t>Interlock Network</a:t>
              </a:r>
              <a:endParaRPr lang="ko-KR" altLang="en-US" sz="1200" b="1" dirty="0">
                <a:solidFill>
                  <a:srgbClr val="FFC000"/>
                </a:solidFill>
              </a:endParaRPr>
            </a:p>
          </p:txBody>
        </p:sp>
        <p:sp>
          <p:nvSpPr>
            <p:cNvPr id="224" name="직사각형 223">
              <a:extLst>
                <a:ext uri="{FF2B5EF4-FFF2-40B4-BE49-F238E27FC236}">
                  <a16:creationId xmlns:a16="http://schemas.microsoft.com/office/drawing/2014/main" id="{D6E930BA-9279-45F1-AC47-A0A59B603110}"/>
                </a:ext>
              </a:extLst>
            </p:cNvPr>
            <p:cNvSpPr/>
            <p:nvPr/>
          </p:nvSpPr>
          <p:spPr>
            <a:xfrm>
              <a:off x="19020025" y="11623283"/>
              <a:ext cx="2707595" cy="96694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schemeClr val="tx1"/>
                  </a:solidFill>
                </a:rPr>
                <a:t>GitLab</a:t>
              </a:r>
            </a:p>
            <a:p>
              <a:pPr algn="ctr"/>
              <a:endParaRPr lang="en-US" altLang="ko-KR" sz="1400" b="1" dirty="0">
                <a:solidFill>
                  <a:schemeClr val="tx1"/>
                </a:solidFill>
              </a:endParaRPr>
            </a:p>
            <a:p>
              <a:pPr algn="ctr"/>
              <a:endParaRPr lang="en-US" altLang="ko-KR" sz="1400" b="1" dirty="0">
                <a:solidFill>
                  <a:schemeClr val="tx1"/>
                </a:solidFill>
              </a:endParaRPr>
            </a:p>
            <a:p>
              <a:pPr algn="ctr"/>
              <a:endParaRPr lang="ko-KR" altLang="en-US" sz="1400" b="1" dirty="0">
                <a:solidFill>
                  <a:schemeClr val="tx1"/>
                </a:solidFill>
              </a:endParaRPr>
            </a:p>
          </p:txBody>
        </p:sp>
        <p:sp>
          <p:nvSpPr>
            <p:cNvPr id="225" name="직사각형 224">
              <a:extLst>
                <a:ext uri="{FF2B5EF4-FFF2-40B4-BE49-F238E27FC236}">
                  <a16:creationId xmlns:a16="http://schemas.microsoft.com/office/drawing/2014/main" id="{84672430-59BA-4EA0-9030-983CA989FDD4}"/>
                </a:ext>
              </a:extLst>
            </p:cNvPr>
            <p:cNvSpPr/>
            <p:nvPr/>
          </p:nvSpPr>
          <p:spPr>
            <a:xfrm>
              <a:off x="19248296" y="12050724"/>
              <a:ext cx="1053560" cy="421391"/>
            </a:xfrm>
            <a:prstGeom prst="rect">
              <a:avLst/>
            </a:prstGeom>
            <a:solidFill>
              <a:srgbClr val="9CCCE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dirty="0">
                  <a:solidFill>
                    <a:schemeClr val="tx1"/>
                  </a:solidFill>
                </a:rPr>
                <a:t>Main server</a:t>
              </a:r>
              <a:endParaRPr lang="ko-KR" altLang="en-US" sz="1100" dirty="0">
                <a:solidFill>
                  <a:schemeClr val="tx1"/>
                </a:solidFill>
              </a:endParaRPr>
            </a:p>
          </p:txBody>
        </p:sp>
        <p:sp>
          <p:nvSpPr>
            <p:cNvPr id="226" name="직사각형 225">
              <a:extLst>
                <a:ext uri="{FF2B5EF4-FFF2-40B4-BE49-F238E27FC236}">
                  <a16:creationId xmlns:a16="http://schemas.microsoft.com/office/drawing/2014/main" id="{A052EB97-9518-4C4F-9A5B-F4F0E9586E2B}"/>
                </a:ext>
              </a:extLst>
            </p:cNvPr>
            <p:cNvSpPr/>
            <p:nvPr/>
          </p:nvSpPr>
          <p:spPr>
            <a:xfrm>
              <a:off x="20555111" y="12050724"/>
              <a:ext cx="1059442" cy="421391"/>
            </a:xfrm>
            <a:prstGeom prst="rect">
              <a:avLst/>
            </a:prstGeom>
            <a:solidFill>
              <a:srgbClr val="9CCCE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dirty="0">
                  <a:solidFill>
                    <a:schemeClr val="tx1"/>
                  </a:solidFill>
                </a:rPr>
                <a:t>Mirror server</a:t>
              </a:r>
              <a:endParaRPr lang="ko-KR" altLang="en-US" sz="1100" dirty="0">
                <a:solidFill>
                  <a:schemeClr val="tx1"/>
                </a:solidFill>
              </a:endParaRPr>
            </a:p>
          </p:txBody>
        </p:sp>
        <p:cxnSp>
          <p:nvCxnSpPr>
            <p:cNvPr id="227" name="직선 연결선 226">
              <a:extLst>
                <a:ext uri="{FF2B5EF4-FFF2-40B4-BE49-F238E27FC236}">
                  <a16:creationId xmlns:a16="http://schemas.microsoft.com/office/drawing/2014/main" id="{D56F7EE9-3566-4932-9124-3FEC6E3F5F21}"/>
                </a:ext>
              </a:extLst>
            </p:cNvPr>
            <p:cNvCxnSpPr>
              <a:cxnSpLocks/>
              <a:stCxn id="225" idx="3"/>
              <a:endCxn id="226" idx="1"/>
            </p:cNvCxnSpPr>
            <p:nvPr/>
          </p:nvCxnSpPr>
          <p:spPr>
            <a:xfrm>
              <a:off x="20301856" y="12261420"/>
              <a:ext cx="25325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8" name="직선 연결선 227">
              <a:extLst>
                <a:ext uri="{FF2B5EF4-FFF2-40B4-BE49-F238E27FC236}">
                  <a16:creationId xmlns:a16="http://schemas.microsoft.com/office/drawing/2014/main" id="{1F6093C4-A335-4335-B545-577C0C756D35}"/>
                </a:ext>
              </a:extLst>
            </p:cNvPr>
            <p:cNvCxnSpPr>
              <a:endCxn id="224" idx="1"/>
            </p:cNvCxnSpPr>
            <p:nvPr/>
          </p:nvCxnSpPr>
          <p:spPr>
            <a:xfrm>
              <a:off x="17726317" y="12106754"/>
              <a:ext cx="129370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2" name="직사각형 231">
              <a:extLst>
                <a:ext uri="{FF2B5EF4-FFF2-40B4-BE49-F238E27FC236}">
                  <a16:creationId xmlns:a16="http://schemas.microsoft.com/office/drawing/2014/main" id="{7C42ABE2-520D-4F05-928B-DF09531AE9BC}"/>
                </a:ext>
              </a:extLst>
            </p:cNvPr>
            <p:cNvSpPr/>
            <p:nvPr/>
          </p:nvSpPr>
          <p:spPr>
            <a:xfrm>
              <a:off x="15137606" y="11782202"/>
              <a:ext cx="2202731" cy="3163953"/>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schemeClr val="tx1"/>
                  </a:solidFill>
                </a:rPr>
                <a:t>Web Server</a:t>
              </a:r>
            </a:p>
            <a:p>
              <a:pPr algn="ctr"/>
              <a:endParaRPr lang="en-US" altLang="ko-KR" sz="1400" b="1" dirty="0">
                <a:solidFill>
                  <a:schemeClr val="tx1"/>
                </a:solidFill>
              </a:endParaRPr>
            </a:p>
            <a:p>
              <a:pPr algn="ctr"/>
              <a:endParaRPr lang="en-US" altLang="ko-KR" sz="1400" b="1" dirty="0">
                <a:solidFill>
                  <a:schemeClr val="tx1"/>
                </a:solidFill>
              </a:endParaRPr>
            </a:p>
            <a:p>
              <a:pPr algn="ctr"/>
              <a:endParaRPr lang="en-US" altLang="ko-KR" sz="1400" b="1" dirty="0">
                <a:solidFill>
                  <a:schemeClr val="tx1"/>
                </a:solidFill>
              </a:endParaRPr>
            </a:p>
            <a:p>
              <a:pPr algn="ctr"/>
              <a:endParaRPr lang="en-US" altLang="ko-KR" sz="1400" b="1" dirty="0">
                <a:solidFill>
                  <a:schemeClr val="tx1"/>
                </a:solidFill>
              </a:endParaRPr>
            </a:p>
            <a:p>
              <a:pPr algn="ctr"/>
              <a:endParaRPr lang="en-US" altLang="ko-KR" sz="1400" b="1" dirty="0">
                <a:solidFill>
                  <a:schemeClr val="tx1"/>
                </a:solidFill>
              </a:endParaRPr>
            </a:p>
            <a:p>
              <a:pPr algn="ctr"/>
              <a:endParaRPr lang="en-US" altLang="ko-KR" sz="1400" b="1" dirty="0">
                <a:solidFill>
                  <a:schemeClr val="tx1"/>
                </a:solidFill>
              </a:endParaRPr>
            </a:p>
            <a:p>
              <a:pPr algn="ctr"/>
              <a:endParaRPr lang="en-US" altLang="ko-KR" sz="1400" b="1" dirty="0">
                <a:solidFill>
                  <a:schemeClr val="tx1"/>
                </a:solidFill>
              </a:endParaRPr>
            </a:p>
            <a:p>
              <a:pPr algn="ctr"/>
              <a:endParaRPr lang="en-US" altLang="ko-KR" sz="1400" b="1" dirty="0">
                <a:solidFill>
                  <a:schemeClr val="tx1"/>
                </a:solidFill>
              </a:endParaRPr>
            </a:p>
            <a:p>
              <a:pPr algn="ctr"/>
              <a:endParaRPr lang="en-US" altLang="ko-KR" sz="1400" b="1" dirty="0">
                <a:solidFill>
                  <a:schemeClr val="tx1"/>
                </a:solidFill>
              </a:endParaRPr>
            </a:p>
            <a:p>
              <a:pPr algn="ctr"/>
              <a:endParaRPr lang="en-US" altLang="ko-KR" sz="1400" b="1" dirty="0">
                <a:solidFill>
                  <a:schemeClr val="tx1"/>
                </a:solidFill>
              </a:endParaRPr>
            </a:p>
            <a:p>
              <a:pPr algn="ctr"/>
              <a:endParaRPr lang="ko-KR" altLang="en-US" sz="1400" b="1" dirty="0">
                <a:solidFill>
                  <a:schemeClr val="tx1"/>
                </a:solidFill>
              </a:endParaRPr>
            </a:p>
          </p:txBody>
        </p:sp>
        <p:sp>
          <p:nvSpPr>
            <p:cNvPr id="221" name="직사각형 220">
              <a:extLst>
                <a:ext uri="{FF2B5EF4-FFF2-40B4-BE49-F238E27FC236}">
                  <a16:creationId xmlns:a16="http://schemas.microsoft.com/office/drawing/2014/main" id="{F768506F-18DA-4BCD-9DC0-A2F6D2109C04}"/>
                </a:ext>
              </a:extLst>
            </p:cNvPr>
            <p:cNvSpPr/>
            <p:nvPr/>
          </p:nvSpPr>
          <p:spPr>
            <a:xfrm>
              <a:off x="15582988" y="12389483"/>
              <a:ext cx="1311966" cy="5919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dirty="0">
                  <a:solidFill>
                    <a:schemeClr val="tx1"/>
                  </a:solidFill>
                </a:rPr>
                <a:t>Web Service</a:t>
              </a:r>
              <a:endParaRPr lang="ko-KR" altLang="en-US" sz="1100" b="1" dirty="0">
                <a:solidFill>
                  <a:schemeClr val="tx1"/>
                </a:solidFill>
              </a:endParaRPr>
            </a:p>
          </p:txBody>
        </p:sp>
        <p:sp>
          <p:nvSpPr>
            <p:cNvPr id="230" name="직사각형 229">
              <a:extLst>
                <a:ext uri="{FF2B5EF4-FFF2-40B4-BE49-F238E27FC236}">
                  <a16:creationId xmlns:a16="http://schemas.microsoft.com/office/drawing/2014/main" id="{A02F2EFB-5775-4F40-92EC-AC6C47B38500}"/>
                </a:ext>
              </a:extLst>
            </p:cNvPr>
            <p:cNvSpPr/>
            <p:nvPr/>
          </p:nvSpPr>
          <p:spPr>
            <a:xfrm>
              <a:off x="15582988" y="13252900"/>
              <a:ext cx="1311966" cy="5919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dirty="0">
                  <a:solidFill>
                    <a:schemeClr val="tx1"/>
                  </a:solidFill>
                </a:rPr>
                <a:t>ELK</a:t>
              </a:r>
            </a:p>
            <a:p>
              <a:pPr algn="ctr"/>
              <a:r>
                <a:rPr lang="en-US" altLang="ko-KR" sz="1100" b="1" dirty="0">
                  <a:solidFill>
                    <a:schemeClr val="tx1"/>
                  </a:solidFill>
                </a:rPr>
                <a:t>( log collector )</a:t>
              </a:r>
              <a:endParaRPr lang="ko-KR" altLang="en-US" sz="1100" b="1" dirty="0">
                <a:solidFill>
                  <a:schemeClr val="tx1"/>
                </a:solidFill>
              </a:endParaRPr>
            </a:p>
          </p:txBody>
        </p:sp>
        <p:sp>
          <p:nvSpPr>
            <p:cNvPr id="231" name="직사각형 230">
              <a:extLst>
                <a:ext uri="{FF2B5EF4-FFF2-40B4-BE49-F238E27FC236}">
                  <a16:creationId xmlns:a16="http://schemas.microsoft.com/office/drawing/2014/main" id="{64661D8A-CA84-40CC-969E-A361B23C0457}"/>
                </a:ext>
              </a:extLst>
            </p:cNvPr>
            <p:cNvSpPr/>
            <p:nvPr/>
          </p:nvSpPr>
          <p:spPr>
            <a:xfrm>
              <a:off x="15582988" y="14067050"/>
              <a:ext cx="1311966" cy="5919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dirty="0">
                  <a:solidFill>
                    <a:schemeClr val="tx1"/>
                  </a:solidFill>
                </a:rPr>
                <a:t>PV monitoring</a:t>
              </a:r>
            </a:p>
            <a:p>
              <a:pPr algn="ctr"/>
              <a:r>
                <a:rPr lang="en-US" altLang="ko-KR" sz="1100" b="1" dirty="0">
                  <a:solidFill>
                    <a:schemeClr val="tx1"/>
                  </a:solidFill>
                </a:rPr>
                <a:t>(CA node </a:t>
              </a:r>
              <a:r>
                <a:rPr lang="en-US" altLang="ko-KR" sz="1100" b="1" dirty="0" err="1">
                  <a:solidFill>
                    <a:schemeClr val="tx1"/>
                  </a:solidFill>
                </a:rPr>
                <a:t>js</a:t>
              </a:r>
              <a:r>
                <a:rPr lang="en-US" altLang="ko-KR" sz="1100" b="1" dirty="0">
                  <a:solidFill>
                    <a:schemeClr val="tx1"/>
                  </a:solidFill>
                </a:rPr>
                <a:t>)</a:t>
              </a:r>
              <a:endParaRPr lang="ko-KR" altLang="en-US" sz="1100" b="1" dirty="0">
                <a:solidFill>
                  <a:schemeClr val="tx1"/>
                </a:solidFill>
              </a:endParaRPr>
            </a:p>
          </p:txBody>
        </p:sp>
        <p:cxnSp>
          <p:nvCxnSpPr>
            <p:cNvPr id="234" name="직선 연결선 233">
              <a:extLst>
                <a:ext uri="{FF2B5EF4-FFF2-40B4-BE49-F238E27FC236}">
                  <a16:creationId xmlns:a16="http://schemas.microsoft.com/office/drawing/2014/main" id="{94C8A6EB-CB5F-4686-8301-6B789AFB6F76}"/>
                </a:ext>
              </a:extLst>
            </p:cNvPr>
            <p:cNvCxnSpPr>
              <a:cxnSpLocks/>
            </p:cNvCxnSpPr>
            <p:nvPr/>
          </p:nvCxnSpPr>
          <p:spPr>
            <a:xfrm>
              <a:off x="17340337" y="13091370"/>
              <a:ext cx="39785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5" name="직사각형 234">
              <a:extLst>
                <a:ext uri="{FF2B5EF4-FFF2-40B4-BE49-F238E27FC236}">
                  <a16:creationId xmlns:a16="http://schemas.microsoft.com/office/drawing/2014/main" id="{EDD2CD20-3C9E-4AF3-B8A2-87D8748F6128}"/>
                </a:ext>
              </a:extLst>
            </p:cNvPr>
            <p:cNvSpPr/>
            <p:nvPr/>
          </p:nvSpPr>
          <p:spPr>
            <a:xfrm>
              <a:off x="10274619" y="7530869"/>
              <a:ext cx="2188432" cy="4819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dirty="0">
                  <a:solidFill>
                    <a:schemeClr val="tx1"/>
                  </a:solidFill>
                </a:rPr>
                <a:t>Network Management System</a:t>
              </a:r>
              <a:endParaRPr lang="ko-KR" altLang="en-US" sz="1100" b="1" dirty="0">
                <a:solidFill>
                  <a:schemeClr val="tx1"/>
                </a:solidFill>
              </a:endParaRPr>
            </a:p>
          </p:txBody>
        </p:sp>
        <p:cxnSp>
          <p:nvCxnSpPr>
            <p:cNvPr id="236" name="직선 연결선 235">
              <a:extLst>
                <a:ext uri="{FF2B5EF4-FFF2-40B4-BE49-F238E27FC236}">
                  <a16:creationId xmlns:a16="http://schemas.microsoft.com/office/drawing/2014/main" id="{49DD228B-9E20-406E-9618-6F09C737BC34}"/>
                </a:ext>
              </a:extLst>
            </p:cNvPr>
            <p:cNvCxnSpPr/>
            <p:nvPr/>
          </p:nvCxnSpPr>
          <p:spPr>
            <a:xfrm>
              <a:off x="11368835" y="8014736"/>
              <a:ext cx="6178" cy="7722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7" name="직사각형 236">
              <a:extLst>
                <a:ext uri="{FF2B5EF4-FFF2-40B4-BE49-F238E27FC236}">
                  <a16:creationId xmlns:a16="http://schemas.microsoft.com/office/drawing/2014/main" id="{2AE76938-9C02-433C-BFFA-00B4E7B880BE}"/>
                </a:ext>
              </a:extLst>
            </p:cNvPr>
            <p:cNvSpPr/>
            <p:nvPr/>
          </p:nvSpPr>
          <p:spPr>
            <a:xfrm>
              <a:off x="20856010" y="7644899"/>
              <a:ext cx="619897" cy="349238"/>
            </a:xfrm>
            <a:prstGeom prst="rect">
              <a:avLst/>
            </a:prstGeom>
            <a:solidFill>
              <a:srgbClr val="FFD54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dirty="0">
                  <a:solidFill>
                    <a:schemeClr val="tx1"/>
                  </a:solidFill>
                </a:rPr>
                <a:t>WEB</a:t>
              </a:r>
              <a:endParaRPr lang="ko-KR" altLang="en-US" sz="1100" dirty="0">
                <a:solidFill>
                  <a:schemeClr val="tx1"/>
                </a:solidFill>
              </a:endParaRPr>
            </a:p>
          </p:txBody>
        </p:sp>
      </p:grpSp>
      <p:grpSp>
        <p:nvGrpSpPr>
          <p:cNvPr id="52" name="그룹 51">
            <a:extLst>
              <a:ext uri="{FF2B5EF4-FFF2-40B4-BE49-F238E27FC236}">
                <a16:creationId xmlns:a16="http://schemas.microsoft.com/office/drawing/2014/main" id="{56544D35-4D9B-4BB2-911A-934D73FFACED}"/>
              </a:ext>
            </a:extLst>
          </p:cNvPr>
          <p:cNvGrpSpPr/>
          <p:nvPr/>
        </p:nvGrpSpPr>
        <p:grpSpPr>
          <a:xfrm>
            <a:off x="23300915" y="7375121"/>
            <a:ext cx="6284694" cy="7011562"/>
            <a:chOff x="548717" y="18828570"/>
            <a:chExt cx="6284694" cy="7011562"/>
          </a:xfrm>
        </p:grpSpPr>
        <p:sp>
          <p:nvSpPr>
            <p:cNvPr id="238" name="모서리가 둥근 직사각형 3">
              <a:extLst>
                <a:ext uri="{FF2B5EF4-FFF2-40B4-BE49-F238E27FC236}">
                  <a16:creationId xmlns:a16="http://schemas.microsoft.com/office/drawing/2014/main" id="{2AB0528F-1A8E-48F3-8CDC-4EC2C3F0BF10}"/>
                </a:ext>
              </a:extLst>
            </p:cNvPr>
            <p:cNvSpPr/>
            <p:nvPr/>
          </p:nvSpPr>
          <p:spPr>
            <a:xfrm>
              <a:off x="858882" y="21479888"/>
              <a:ext cx="5728771" cy="1916935"/>
            </a:xfrm>
            <a:prstGeom prst="roundRect">
              <a:avLst/>
            </a:prstGeom>
            <a:noFill/>
            <a:ln w="381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39" name="Picture 2" descr="ELK] ELK Stack 이란? 소개, 정의">
              <a:extLst>
                <a:ext uri="{FF2B5EF4-FFF2-40B4-BE49-F238E27FC236}">
                  <a16:creationId xmlns:a16="http://schemas.microsoft.com/office/drawing/2014/main" id="{57CA966F-F602-4406-B646-22D36270C4F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3610" y="21585787"/>
              <a:ext cx="2886437" cy="1705136"/>
            </a:xfrm>
            <a:prstGeom prst="rect">
              <a:avLst/>
            </a:prstGeom>
            <a:noFill/>
            <a:extLst>
              <a:ext uri="{909E8E84-426E-40DD-AFC4-6F175D3DCCD1}">
                <a14:hiddenFill xmlns:a14="http://schemas.microsoft.com/office/drawing/2010/main">
                  <a:solidFill>
                    <a:srgbClr val="FFFFFF"/>
                  </a:solidFill>
                </a14:hiddenFill>
              </a:ext>
            </a:extLst>
          </p:spPr>
        </p:pic>
        <p:pic>
          <p:nvPicPr>
            <p:cNvPr id="240" name="Picture 4" descr="Node.js - 위키백과, 우리 모두의 백과사전">
              <a:extLst>
                <a:ext uri="{FF2B5EF4-FFF2-40B4-BE49-F238E27FC236}">
                  <a16:creationId xmlns:a16="http://schemas.microsoft.com/office/drawing/2014/main" id="{F39B64F2-2911-4FD4-BCC3-FEFAC37C8FA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6826" y="21742960"/>
              <a:ext cx="2273771" cy="1390790"/>
            </a:xfrm>
            <a:prstGeom prst="rect">
              <a:avLst/>
            </a:prstGeom>
            <a:noFill/>
            <a:extLst>
              <a:ext uri="{909E8E84-426E-40DD-AFC4-6F175D3DCCD1}">
                <a14:hiddenFill xmlns:a14="http://schemas.microsoft.com/office/drawing/2010/main">
                  <a:solidFill>
                    <a:srgbClr val="FFFFFF"/>
                  </a:solidFill>
                </a14:hiddenFill>
              </a:ext>
            </a:extLst>
          </p:spPr>
        </p:pic>
        <p:pic>
          <p:nvPicPr>
            <p:cNvPr id="241" name="Picture 6" descr="React (software) - Wikipedia">
              <a:extLst>
                <a:ext uri="{FF2B5EF4-FFF2-40B4-BE49-F238E27FC236}">
                  <a16:creationId xmlns:a16="http://schemas.microsoft.com/office/drawing/2014/main" id="{3A67E521-35AD-467B-A501-68F82577F2F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0845" y="18971574"/>
              <a:ext cx="1876425" cy="1630926"/>
            </a:xfrm>
            <a:prstGeom prst="rect">
              <a:avLst/>
            </a:prstGeom>
            <a:noFill/>
            <a:extLst>
              <a:ext uri="{909E8E84-426E-40DD-AFC4-6F175D3DCCD1}">
                <a14:hiddenFill xmlns:a14="http://schemas.microsoft.com/office/drawing/2010/main">
                  <a:solidFill>
                    <a:srgbClr val="FFFFFF"/>
                  </a:solidFill>
                </a14:hiddenFill>
              </a:ext>
            </a:extLst>
          </p:spPr>
        </p:pic>
        <p:pic>
          <p:nvPicPr>
            <p:cNvPr id="242" name="Picture 8" descr="LOG File Icon - Free PNG &amp; SVG 115845 - Noun Project">
              <a:extLst>
                <a:ext uri="{FF2B5EF4-FFF2-40B4-BE49-F238E27FC236}">
                  <a16:creationId xmlns:a16="http://schemas.microsoft.com/office/drawing/2014/main" id="{2CFFDAE2-8843-41C2-ABC1-6E08A4D9CA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717" y="24421094"/>
              <a:ext cx="1149350" cy="1149350"/>
            </a:xfrm>
            <a:prstGeom prst="rect">
              <a:avLst/>
            </a:prstGeom>
            <a:noFill/>
            <a:extLst>
              <a:ext uri="{909E8E84-426E-40DD-AFC4-6F175D3DCCD1}">
                <a14:hiddenFill xmlns:a14="http://schemas.microsoft.com/office/drawing/2010/main">
                  <a:solidFill>
                    <a:srgbClr val="FFFFFF"/>
                  </a:solidFill>
                </a14:hiddenFill>
              </a:ext>
            </a:extLst>
          </p:spPr>
        </p:pic>
        <p:pic>
          <p:nvPicPr>
            <p:cNvPr id="243" name="Picture 8" descr="LOG File Icon - Free PNG &amp; SVG 115845 - Noun Project">
              <a:extLst>
                <a:ext uri="{FF2B5EF4-FFF2-40B4-BE49-F238E27FC236}">
                  <a16:creationId xmlns:a16="http://schemas.microsoft.com/office/drawing/2014/main" id="{6AEDC0D5-C6A4-4B72-849C-50A7B5CC86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6929" y="24421094"/>
              <a:ext cx="1149350" cy="1149350"/>
            </a:xfrm>
            <a:prstGeom prst="rect">
              <a:avLst/>
            </a:prstGeom>
            <a:noFill/>
            <a:extLst>
              <a:ext uri="{909E8E84-426E-40DD-AFC4-6F175D3DCCD1}">
                <a14:hiddenFill xmlns:a14="http://schemas.microsoft.com/office/drawing/2010/main">
                  <a:solidFill>
                    <a:srgbClr val="FFFFFF"/>
                  </a:solidFill>
                </a14:hiddenFill>
              </a:ext>
            </a:extLst>
          </p:spPr>
        </p:pic>
        <p:pic>
          <p:nvPicPr>
            <p:cNvPr id="244" name="Picture 8" descr="LOG File Icon - Free PNG &amp; SVG 115845 - Noun Project">
              <a:extLst>
                <a:ext uri="{FF2B5EF4-FFF2-40B4-BE49-F238E27FC236}">
                  <a16:creationId xmlns:a16="http://schemas.microsoft.com/office/drawing/2014/main" id="{3FE9CA86-1493-4EFC-A098-0B36545D7FC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5142" y="24421094"/>
              <a:ext cx="1149350" cy="1149350"/>
            </a:xfrm>
            <a:prstGeom prst="rect">
              <a:avLst/>
            </a:prstGeom>
            <a:noFill/>
            <a:extLst>
              <a:ext uri="{909E8E84-426E-40DD-AFC4-6F175D3DCCD1}">
                <a14:hiddenFill xmlns:a14="http://schemas.microsoft.com/office/drawing/2010/main">
                  <a:solidFill>
                    <a:srgbClr val="FFFFFF"/>
                  </a:solidFill>
                </a14:hiddenFill>
              </a:ext>
            </a:extLst>
          </p:spPr>
        </p:pic>
        <p:sp>
          <p:nvSpPr>
            <p:cNvPr id="245" name="모서리가 둥근 직사각형 14">
              <a:extLst>
                <a:ext uri="{FF2B5EF4-FFF2-40B4-BE49-F238E27FC236}">
                  <a16:creationId xmlns:a16="http://schemas.microsoft.com/office/drawing/2014/main" id="{7F3D0A6A-6F6B-4159-8410-4D11BC8401B0}"/>
                </a:ext>
              </a:extLst>
            </p:cNvPr>
            <p:cNvSpPr/>
            <p:nvPr/>
          </p:nvSpPr>
          <p:spPr>
            <a:xfrm>
              <a:off x="592182" y="24512526"/>
              <a:ext cx="2938846" cy="969018"/>
            </a:xfrm>
            <a:prstGeom prst="roundRect">
              <a:avLst/>
            </a:prstGeom>
            <a:noFill/>
            <a:ln w="381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46" name="직선 연결선 245">
              <a:extLst>
                <a:ext uri="{FF2B5EF4-FFF2-40B4-BE49-F238E27FC236}">
                  <a16:creationId xmlns:a16="http://schemas.microsoft.com/office/drawing/2014/main" id="{890FA8D0-6434-43DC-9F8B-FFE3016ED0F0}"/>
                </a:ext>
              </a:extLst>
            </p:cNvPr>
            <p:cNvCxnSpPr/>
            <p:nvPr/>
          </p:nvCxnSpPr>
          <p:spPr>
            <a:xfrm flipV="1">
              <a:off x="4149813" y="24931622"/>
              <a:ext cx="25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7" name="직사각형 246">
              <a:extLst>
                <a:ext uri="{FF2B5EF4-FFF2-40B4-BE49-F238E27FC236}">
                  <a16:creationId xmlns:a16="http://schemas.microsoft.com/office/drawing/2014/main" id="{45BF8B80-4EDE-4097-B4DF-36A54F909F60}"/>
                </a:ext>
              </a:extLst>
            </p:cNvPr>
            <p:cNvSpPr/>
            <p:nvPr/>
          </p:nvSpPr>
          <p:spPr>
            <a:xfrm>
              <a:off x="4381371" y="25235624"/>
              <a:ext cx="792639" cy="4787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solidFill>
                    <a:schemeClr val="tx1"/>
                  </a:solidFill>
                </a:rPr>
                <a:t>IOC</a:t>
              </a:r>
              <a:endParaRPr lang="ko-KR" altLang="en-US" sz="2400" b="1" dirty="0">
                <a:solidFill>
                  <a:schemeClr val="tx1"/>
                </a:solidFill>
              </a:endParaRPr>
            </a:p>
          </p:txBody>
        </p:sp>
        <p:sp>
          <p:nvSpPr>
            <p:cNvPr id="248" name="직사각형 247">
              <a:extLst>
                <a:ext uri="{FF2B5EF4-FFF2-40B4-BE49-F238E27FC236}">
                  <a16:creationId xmlns:a16="http://schemas.microsoft.com/office/drawing/2014/main" id="{FC43BB5D-F825-4F8A-A3AE-54732B6AB511}"/>
                </a:ext>
              </a:extLst>
            </p:cNvPr>
            <p:cNvSpPr/>
            <p:nvPr/>
          </p:nvSpPr>
          <p:spPr>
            <a:xfrm>
              <a:off x="5651582" y="25236267"/>
              <a:ext cx="792639" cy="4787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solidFill>
                    <a:schemeClr val="tx1"/>
                  </a:solidFill>
                </a:rPr>
                <a:t>IOC</a:t>
              </a:r>
              <a:endParaRPr lang="ko-KR" altLang="en-US" sz="2400" b="1" dirty="0">
                <a:solidFill>
                  <a:schemeClr val="tx1"/>
                </a:solidFill>
              </a:endParaRPr>
            </a:p>
          </p:txBody>
        </p:sp>
        <p:sp>
          <p:nvSpPr>
            <p:cNvPr id="249" name="직사각형 248">
              <a:extLst>
                <a:ext uri="{FF2B5EF4-FFF2-40B4-BE49-F238E27FC236}">
                  <a16:creationId xmlns:a16="http://schemas.microsoft.com/office/drawing/2014/main" id="{80AA9C19-8415-46D5-8681-15123EE27CD5}"/>
                </a:ext>
              </a:extLst>
            </p:cNvPr>
            <p:cNvSpPr/>
            <p:nvPr/>
          </p:nvSpPr>
          <p:spPr>
            <a:xfrm>
              <a:off x="5374670" y="24109157"/>
              <a:ext cx="792639" cy="4787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solidFill>
                    <a:schemeClr val="tx1"/>
                  </a:solidFill>
                </a:rPr>
                <a:t>IOC</a:t>
              </a:r>
              <a:endParaRPr lang="ko-KR" altLang="en-US" sz="2400" b="1" dirty="0">
                <a:solidFill>
                  <a:schemeClr val="tx1"/>
                </a:solidFill>
              </a:endParaRPr>
            </a:p>
          </p:txBody>
        </p:sp>
        <p:cxnSp>
          <p:nvCxnSpPr>
            <p:cNvPr id="250" name="직선 연결선 249">
              <a:extLst>
                <a:ext uri="{FF2B5EF4-FFF2-40B4-BE49-F238E27FC236}">
                  <a16:creationId xmlns:a16="http://schemas.microsoft.com/office/drawing/2014/main" id="{1553C79C-23B1-4E82-924D-E702D5DA7FF4}"/>
                </a:ext>
              </a:extLst>
            </p:cNvPr>
            <p:cNvCxnSpPr>
              <a:stCxn id="249" idx="2"/>
            </p:cNvCxnSpPr>
            <p:nvPr/>
          </p:nvCxnSpPr>
          <p:spPr>
            <a:xfrm flipH="1">
              <a:off x="5770989" y="24587939"/>
              <a:ext cx="1" cy="3436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직선 연결선 250">
              <a:extLst>
                <a:ext uri="{FF2B5EF4-FFF2-40B4-BE49-F238E27FC236}">
                  <a16:creationId xmlns:a16="http://schemas.microsoft.com/office/drawing/2014/main" id="{6AF48BF5-36C4-42F6-9259-B703951D7AAB}"/>
                </a:ext>
              </a:extLst>
            </p:cNvPr>
            <p:cNvCxnSpPr>
              <a:endCxn id="248" idx="0"/>
            </p:cNvCxnSpPr>
            <p:nvPr/>
          </p:nvCxnSpPr>
          <p:spPr>
            <a:xfrm>
              <a:off x="6047901" y="24931622"/>
              <a:ext cx="1" cy="3046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직선 연결선 251">
              <a:extLst>
                <a:ext uri="{FF2B5EF4-FFF2-40B4-BE49-F238E27FC236}">
                  <a16:creationId xmlns:a16="http://schemas.microsoft.com/office/drawing/2014/main" id="{4D65E6C7-6940-4AFC-A4D0-42D0A131F626}"/>
                </a:ext>
              </a:extLst>
            </p:cNvPr>
            <p:cNvCxnSpPr/>
            <p:nvPr/>
          </p:nvCxnSpPr>
          <p:spPr>
            <a:xfrm>
              <a:off x="4783005" y="24931621"/>
              <a:ext cx="1" cy="3046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직선 연결선 252">
              <a:extLst>
                <a:ext uri="{FF2B5EF4-FFF2-40B4-BE49-F238E27FC236}">
                  <a16:creationId xmlns:a16="http://schemas.microsoft.com/office/drawing/2014/main" id="{D3712AAB-8F07-426F-B4F2-B9335CE70E51}"/>
                </a:ext>
              </a:extLst>
            </p:cNvPr>
            <p:cNvCxnSpPr>
              <a:stCxn id="243" idx="0"/>
            </p:cNvCxnSpPr>
            <p:nvPr/>
          </p:nvCxnSpPr>
          <p:spPr>
            <a:xfrm flipV="1">
              <a:off x="2061604" y="23133750"/>
              <a:ext cx="363538" cy="12873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직선 연결선 253">
              <a:extLst>
                <a:ext uri="{FF2B5EF4-FFF2-40B4-BE49-F238E27FC236}">
                  <a16:creationId xmlns:a16="http://schemas.microsoft.com/office/drawing/2014/main" id="{B4DE39F1-9813-4F06-9698-9E7F91685E91}"/>
                </a:ext>
              </a:extLst>
            </p:cNvPr>
            <p:cNvCxnSpPr>
              <a:stCxn id="255" idx="0"/>
              <a:endCxn id="240" idx="2"/>
            </p:cNvCxnSpPr>
            <p:nvPr/>
          </p:nvCxnSpPr>
          <p:spPr>
            <a:xfrm flipH="1" flipV="1">
              <a:off x="5223712" y="23133750"/>
              <a:ext cx="140276" cy="8974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5" name="모서리가 둥근 직사각형 38">
              <a:extLst>
                <a:ext uri="{FF2B5EF4-FFF2-40B4-BE49-F238E27FC236}">
                  <a16:creationId xmlns:a16="http://schemas.microsoft.com/office/drawing/2014/main" id="{7A24B4D3-75C8-4FCB-BC15-C90836CCFA82}"/>
                </a:ext>
              </a:extLst>
            </p:cNvPr>
            <p:cNvSpPr/>
            <p:nvPr/>
          </p:nvSpPr>
          <p:spPr>
            <a:xfrm>
              <a:off x="3894565" y="24031182"/>
              <a:ext cx="2938846" cy="1808950"/>
            </a:xfrm>
            <a:prstGeom prst="roundRect">
              <a:avLst/>
            </a:prstGeom>
            <a:noFill/>
            <a:ln w="381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6" name="TextBox 255">
              <a:extLst>
                <a:ext uri="{FF2B5EF4-FFF2-40B4-BE49-F238E27FC236}">
                  <a16:creationId xmlns:a16="http://schemas.microsoft.com/office/drawing/2014/main" id="{8B793562-7B8A-44E4-A42A-A1EF4A9A1429}"/>
                </a:ext>
              </a:extLst>
            </p:cNvPr>
            <p:cNvSpPr txBox="1"/>
            <p:nvPr/>
          </p:nvSpPr>
          <p:spPr>
            <a:xfrm>
              <a:off x="2843805" y="23382355"/>
              <a:ext cx="2194560" cy="400110"/>
            </a:xfrm>
            <a:prstGeom prst="rect">
              <a:avLst/>
            </a:prstGeom>
            <a:noFill/>
          </p:spPr>
          <p:txBody>
            <a:bodyPr wrap="square" rtlCol="0">
              <a:spAutoFit/>
            </a:bodyPr>
            <a:lstStyle/>
            <a:p>
              <a:pPr algn="ctr"/>
              <a:r>
                <a:rPr lang="en-US" altLang="ko-KR" sz="2000" b="1" dirty="0">
                  <a:latin typeface="Arial" panose="020B0604020202020204" pitchFamily="34" charset="0"/>
                  <a:cs typeface="Arial" panose="020B0604020202020204" pitchFamily="34" charset="0"/>
                </a:rPr>
                <a:t>Data collection</a:t>
              </a:r>
              <a:endParaRPr lang="ko-KR" altLang="en-US" sz="2000" b="1" dirty="0">
                <a:latin typeface="Arial" panose="020B0604020202020204" pitchFamily="34" charset="0"/>
                <a:cs typeface="Arial" panose="020B0604020202020204" pitchFamily="34" charset="0"/>
              </a:endParaRPr>
            </a:p>
          </p:txBody>
        </p:sp>
        <p:sp>
          <p:nvSpPr>
            <p:cNvPr id="257" name="모서리가 둥근 직사각형 43">
              <a:extLst>
                <a:ext uri="{FF2B5EF4-FFF2-40B4-BE49-F238E27FC236}">
                  <a16:creationId xmlns:a16="http://schemas.microsoft.com/office/drawing/2014/main" id="{FC30C1F2-F74E-457A-8293-2398E2F6C538}"/>
                </a:ext>
              </a:extLst>
            </p:cNvPr>
            <p:cNvSpPr/>
            <p:nvPr/>
          </p:nvSpPr>
          <p:spPr>
            <a:xfrm>
              <a:off x="858882" y="18828570"/>
              <a:ext cx="5728771" cy="1916935"/>
            </a:xfrm>
            <a:prstGeom prst="roundRect">
              <a:avLst/>
            </a:prstGeom>
            <a:noFill/>
            <a:ln w="381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58" name="Picture 10" descr="Web page - Free computer icons">
              <a:extLst>
                <a:ext uri="{FF2B5EF4-FFF2-40B4-BE49-F238E27FC236}">
                  <a16:creationId xmlns:a16="http://schemas.microsoft.com/office/drawing/2014/main" id="{24562AFF-C566-4EB4-9AAA-8A2C4F98E09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98801" y="19022713"/>
              <a:ext cx="1521177" cy="1521177"/>
            </a:xfrm>
            <a:prstGeom prst="rect">
              <a:avLst/>
            </a:prstGeom>
            <a:noFill/>
            <a:extLst>
              <a:ext uri="{909E8E84-426E-40DD-AFC4-6F175D3DCCD1}">
                <a14:hiddenFill xmlns:a14="http://schemas.microsoft.com/office/drawing/2010/main">
                  <a:solidFill>
                    <a:srgbClr val="FFFFFF"/>
                  </a:solidFill>
                </a14:hiddenFill>
              </a:ext>
            </a:extLst>
          </p:spPr>
        </p:pic>
        <p:cxnSp>
          <p:nvCxnSpPr>
            <p:cNvPr id="259" name="직선 화살표 연결선 258">
              <a:extLst>
                <a:ext uri="{FF2B5EF4-FFF2-40B4-BE49-F238E27FC236}">
                  <a16:creationId xmlns:a16="http://schemas.microsoft.com/office/drawing/2014/main" id="{15A67D5B-6F2C-496C-9309-67E55F1B1CBD}"/>
                </a:ext>
              </a:extLst>
            </p:cNvPr>
            <p:cNvCxnSpPr>
              <a:stCxn id="241" idx="3"/>
            </p:cNvCxnSpPr>
            <p:nvPr/>
          </p:nvCxnSpPr>
          <p:spPr>
            <a:xfrm>
              <a:off x="2887270" y="19787037"/>
              <a:ext cx="1436106" cy="404581"/>
            </a:xfrm>
            <a:prstGeom prst="straightConnector1">
              <a:avLst/>
            </a:prstGeom>
            <a:ln w="12700">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260" name="직선 화살표 연결선 259">
              <a:extLst>
                <a:ext uri="{FF2B5EF4-FFF2-40B4-BE49-F238E27FC236}">
                  <a16:creationId xmlns:a16="http://schemas.microsoft.com/office/drawing/2014/main" id="{F53B793B-ADAC-497A-81A7-2384CC3AD426}"/>
                </a:ext>
              </a:extLst>
            </p:cNvPr>
            <p:cNvCxnSpPr>
              <a:stCxn id="241" idx="3"/>
            </p:cNvCxnSpPr>
            <p:nvPr/>
          </p:nvCxnSpPr>
          <p:spPr>
            <a:xfrm flipV="1">
              <a:off x="2887270" y="19568012"/>
              <a:ext cx="1626606" cy="219025"/>
            </a:xfrm>
            <a:prstGeom prst="straightConnector1">
              <a:avLst/>
            </a:prstGeom>
            <a:ln w="12700">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261" name="직선 화살표 연결선 260">
              <a:extLst>
                <a:ext uri="{FF2B5EF4-FFF2-40B4-BE49-F238E27FC236}">
                  <a16:creationId xmlns:a16="http://schemas.microsoft.com/office/drawing/2014/main" id="{08D114A5-4286-4D61-829A-0ED5BAF88DFD}"/>
                </a:ext>
              </a:extLst>
            </p:cNvPr>
            <p:cNvCxnSpPr>
              <a:stCxn id="241" idx="3"/>
            </p:cNvCxnSpPr>
            <p:nvPr/>
          </p:nvCxnSpPr>
          <p:spPr>
            <a:xfrm flipV="1">
              <a:off x="2887270" y="19205983"/>
              <a:ext cx="1748526" cy="581054"/>
            </a:xfrm>
            <a:prstGeom prst="straightConnector1">
              <a:avLst/>
            </a:prstGeom>
            <a:ln w="12700">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262" name="TextBox 261">
              <a:extLst>
                <a:ext uri="{FF2B5EF4-FFF2-40B4-BE49-F238E27FC236}">
                  <a16:creationId xmlns:a16="http://schemas.microsoft.com/office/drawing/2014/main" id="{8D363BB3-BF09-4C5A-A579-55AB8E7354AF}"/>
                </a:ext>
              </a:extLst>
            </p:cNvPr>
            <p:cNvSpPr txBox="1"/>
            <p:nvPr/>
          </p:nvSpPr>
          <p:spPr>
            <a:xfrm>
              <a:off x="3106960" y="20912626"/>
              <a:ext cx="2194560" cy="400110"/>
            </a:xfrm>
            <a:prstGeom prst="rect">
              <a:avLst/>
            </a:prstGeom>
            <a:noFill/>
          </p:spPr>
          <p:txBody>
            <a:bodyPr wrap="square" rtlCol="0">
              <a:spAutoFit/>
            </a:bodyPr>
            <a:lstStyle/>
            <a:p>
              <a:pPr algn="ctr"/>
              <a:r>
                <a:rPr lang="en-US" altLang="ko-KR" sz="2000" b="1" dirty="0">
                  <a:latin typeface="Arial" panose="020B0604020202020204" pitchFamily="34" charset="0"/>
                  <a:cs typeface="Arial" panose="020B0604020202020204" pitchFamily="34" charset="0"/>
                </a:rPr>
                <a:t>API</a:t>
              </a:r>
              <a:endParaRPr lang="ko-KR" altLang="en-US" sz="2000" b="1" dirty="0">
                <a:latin typeface="Arial" panose="020B0604020202020204" pitchFamily="34" charset="0"/>
                <a:cs typeface="Arial" panose="020B0604020202020204" pitchFamily="34" charset="0"/>
              </a:endParaRPr>
            </a:p>
          </p:txBody>
        </p:sp>
        <p:sp>
          <p:nvSpPr>
            <p:cNvPr id="263" name="아래쪽 화살표 51">
              <a:extLst>
                <a:ext uri="{FF2B5EF4-FFF2-40B4-BE49-F238E27FC236}">
                  <a16:creationId xmlns:a16="http://schemas.microsoft.com/office/drawing/2014/main" id="{EAB03A10-C764-4E60-8E15-42EF78F8A43D}"/>
                </a:ext>
              </a:extLst>
            </p:cNvPr>
            <p:cNvSpPr/>
            <p:nvPr/>
          </p:nvSpPr>
          <p:spPr>
            <a:xfrm rot="10800000">
              <a:off x="3468582" y="20878472"/>
              <a:ext cx="509369" cy="41509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4" name="TextBox 263">
              <a:extLst>
                <a:ext uri="{FF2B5EF4-FFF2-40B4-BE49-F238E27FC236}">
                  <a16:creationId xmlns:a16="http://schemas.microsoft.com/office/drawing/2014/main" id="{F67E137C-7797-4A97-B9AE-E97C231FE215}"/>
                </a:ext>
              </a:extLst>
            </p:cNvPr>
            <p:cNvSpPr txBox="1"/>
            <p:nvPr/>
          </p:nvSpPr>
          <p:spPr>
            <a:xfrm>
              <a:off x="2747937" y="19295547"/>
              <a:ext cx="947953" cy="369332"/>
            </a:xfrm>
            <a:prstGeom prst="rect">
              <a:avLst/>
            </a:prstGeom>
            <a:noFill/>
          </p:spPr>
          <p:txBody>
            <a:bodyPr wrap="square" rtlCol="0">
              <a:spAutoFit/>
            </a:bodyPr>
            <a:lstStyle/>
            <a:p>
              <a:pPr algn="ctr"/>
              <a:r>
                <a:rPr lang="en-US" altLang="ko-KR" sz="1800" b="1" dirty="0">
                  <a:latin typeface="Arial" panose="020B0604020202020204" pitchFamily="34" charset="0"/>
                  <a:cs typeface="Arial" panose="020B0604020202020204" pitchFamily="34" charset="0"/>
                </a:rPr>
                <a:t>routes</a:t>
              </a:r>
              <a:endParaRPr lang="ko-KR" altLang="en-US" sz="1800" b="1" dirty="0">
                <a:latin typeface="Arial" panose="020B0604020202020204" pitchFamily="34" charset="0"/>
                <a:cs typeface="Arial" panose="020B0604020202020204" pitchFamily="34" charset="0"/>
              </a:endParaRPr>
            </a:p>
          </p:txBody>
        </p:sp>
      </p:grpSp>
      <p:grpSp>
        <p:nvGrpSpPr>
          <p:cNvPr id="45" name="그룹 44">
            <a:extLst>
              <a:ext uri="{FF2B5EF4-FFF2-40B4-BE49-F238E27FC236}">
                <a16:creationId xmlns:a16="http://schemas.microsoft.com/office/drawing/2014/main" id="{A277652B-9872-4D41-B7EF-2359F3DE2D78}"/>
              </a:ext>
            </a:extLst>
          </p:cNvPr>
          <p:cNvGrpSpPr/>
          <p:nvPr/>
        </p:nvGrpSpPr>
        <p:grpSpPr>
          <a:xfrm>
            <a:off x="21958295" y="19903849"/>
            <a:ext cx="7801726" cy="7284651"/>
            <a:chOff x="19786412" y="17534924"/>
            <a:chExt cx="8624083" cy="9406274"/>
          </a:xfrm>
        </p:grpSpPr>
        <p:sp>
          <p:nvSpPr>
            <p:cNvPr id="265" name="모서리가 둥근 직사각형 3">
              <a:extLst>
                <a:ext uri="{FF2B5EF4-FFF2-40B4-BE49-F238E27FC236}">
                  <a16:creationId xmlns:a16="http://schemas.microsoft.com/office/drawing/2014/main" id="{E97B5032-4737-424D-BF35-C449292E8027}"/>
                </a:ext>
              </a:extLst>
            </p:cNvPr>
            <p:cNvSpPr/>
            <p:nvPr/>
          </p:nvSpPr>
          <p:spPr>
            <a:xfrm>
              <a:off x="22804959" y="17534924"/>
              <a:ext cx="5368437" cy="6559608"/>
            </a:xfrm>
            <a:prstGeom prst="roundRect">
              <a:avLst/>
            </a:prstGeom>
            <a:noFill/>
            <a:ln w="38100">
              <a:solidFill>
                <a:schemeClr val="accent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6" name="모서리가 둥근 직사각형 4">
              <a:extLst>
                <a:ext uri="{FF2B5EF4-FFF2-40B4-BE49-F238E27FC236}">
                  <a16:creationId xmlns:a16="http://schemas.microsoft.com/office/drawing/2014/main" id="{52DAE944-CB49-462D-9FDC-94191268DBEA}"/>
                </a:ext>
              </a:extLst>
            </p:cNvPr>
            <p:cNvSpPr/>
            <p:nvPr/>
          </p:nvSpPr>
          <p:spPr>
            <a:xfrm>
              <a:off x="22956652" y="18064807"/>
              <a:ext cx="1127760" cy="545592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7" name="직사각형 266">
              <a:extLst>
                <a:ext uri="{FF2B5EF4-FFF2-40B4-BE49-F238E27FC236}">
                  <a16:creationId xmlns:a16="http://schemas.microsoft.com/office/drawing/2014/main" id="{7647D317-65F6-4035-A9F1-EE0BF3D682DB}"/>
                </a:ext>
              </a:extLst>
            </p:cNvPr>
            <p:cNvSpPr/>
            <p:nvPr/>
          </p:nvSpPr>
          <p:spPr>
            <a:xfrm>
              <a:off x="20897642" y="22380199"/>
              <a:ext cx="1834978" cy="49427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solidFill>
                    <a:schemeClr val="tx1"/>
                  </a:solidFill>
                  <a:latin typeface="Arial" panose="020B0604020202020204" pitchFamily="34" charset="0"/>
                  <a:cs typeface="Arial" panose="020B0604020202020204" pitchFamily="34" charset="0"/>
                </a:rPr>
                <a:t>Gateway 4</a:t>
              </a:r>
              <a:endParaRPr lang="ko-KR" altLang="en-US" sz="2000" b="1" dirty="0">
                <a:solidFill>
                  <a:schemeClr val="tx1"/>
                </a:solidFill>
                <a:latin typeface="Arial" panose="020B0604020202020204" pitchFamily="34" charset="0"/>
                <a:cs typeface="Arial" panose="020B0604020202020204" pitchFamily="34" charset="0"/>
              </a:endParaRPr>
            </a:p>
          </p:txBody>
        </p:sp>
        <p:sp>
          <p:nvSpPr>
            <p:cNvPr id="268" name="직사각형 267">
              <a:extLst>
                <a:ext uri="{FF2B5EF4-FFF2-40B4-BE49-F238E27FC236}">
                  <a16:creationId xmlns:a16="http://schemas.microsoft.com/office/drawing/2014/main" id="{2E6D9E09-E74A-44A5-A49B-5DA2D5DC6234}"/>
                </a:ext>
              </a:extLst>
            </p:cNvPr>
            <p:cNvSpPr/>
            <p:nvPr/>
          </p:nvSpPr>
          <p:spPr>
            <a:xfrm>
              <a:off x="20897642" y="21073815"/>
              <a:ext cx="1834978" cy="49427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solidFill>
                    <a:schemeClr val="tx1"/>
                  </a:solidFill>
                  <a:latin typeface="Arial" panose="020B0604020202020204" pitchFamily="34" charset="0"/>
                  <a:cs typeface="Arial" panose="020B0604020202020204" pitchFamily="34" charset="0"/>
                </a:rPr>
                <a:t>Gateway 3</a:t>
              </a:r>
              <a:endParaRPr lang="ko-KR" altLang="en-US" sz="2000" b="1" dirty="0">
                <a:solidFill>
                  <a:schemeClr val="tx1"/>
                </a:solidFill>
                <a:latin typeface="Arial" panose="020B0604020202020204" pitchFamily="34" charset="0"/>
                <a:cs typeface="Arial" panose="020B0604020202020204" pitchFamily="34" charset="0"/>
              </a:endParaRPr>
            </a:p>
          </p:txBody>
        </p:sp>
        <p:sp>
          <p:nvSpPr>
            <p:cNvPr id="269" name="직사각형 268">
              <a:extLst>
                <a:ext uri="{FF2B5EF4-FFF2-40B4-BE49-F238E27FC236}">
                  <a16:creationId xmlns:a16="http://schemas.microsoft.com/office/drawing/2014/main" id="{0F8D8A07-0F6C-4ECB-914C-357F6C1EEED2}"/>
                </a:ext>
              </a:extLst>
            </p:cNvPr>
            <p:cNvSpPr/>
            <p:nvPr/>
          </p:nvSpPr>
          <p:spPr>
            <a:xfrm>
              <a:off x="20897642" y="19767431"/>
              <a:ext cx="1834978" cy="49427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solidFill>
                    <a:schemeClr val="tx1"/>
                  </a:solidFill>
                  <a:latin typeface="Arial" panose="020B0604020202020204" pitchFamily="34" charset="0"/>
                  <a:cs typeface="Arial" panose="020B0604020202020204" pitchFamily="34" charset="0"/>
                </a:rPr>
                <a:t>Gateway 2</a:t>
              </a:r>
              <a:endParaRPr lang="ko-KR" altLang="en-US" sz="2000" b="1" dirty="0">
                <a:solidFill>
                  <a:schemeClr val="tx1"/>
                </a:solidFill>
                <a:latin typeface="Arial" panose="020B0604020202020204" pitchFamily="34" charset="0"/>
                <a:cs typeface="Arial" panose="020B0604020202020204" pitchFamily="34" charset="0"/>
              </a:endParaRPr>
            </a:p>
          </p:txBody>
        </p:sp>
        <p:sp>
          <p:nvSpPr>
            <p:cNvPr id="270" name="직사각형 269">
              <a:extLst>
                <a:ext uri="{FF2B5EF4-FFF2-40B4-BE49-F238E27FC236}">
                  <a16:creationId xmlns:a16="http://schemas.microsoft.com/office/drawing/2014/main" id="{2C261C3C-0154-428C-A39F-14FFCC4B71A7}"/>
                </a:ext>
              </a:extLst>
            </p:cNvPr>
            <p:cNvSpPr/>
            <p:nvPr/>
          </p:nvSpPr>
          <p:spPr>
            <a:xfrm>
              <a:off x="20897642" y="18461046"/>
              <a:ext cx="1834978" cy="49427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solidFill>
                    <a:schemeClr val="tx1"/>
                  </a:solidFill>
                  <a:latin typeface="Arial" panose="020B0604020202020204" pitchFamily="34" charset="0"/>
                  <a:cs typeface="Arial" panose="020B0604020202020204" pitchFamily="34" charset="0"/>
                </a:rPr>
                <a:t>Gateway 1</a:t>
              </a:r>
              <a:endParaRPr lang="ko-KR" altLang="en-US" sz="2000" b="1" dirty="0">
                <a:solidFill>
                  <a:schemeClr val="tx1"/>
                </a:solidFill>
                <a:latin typeface="Arial" panose="020B0604020202020204" pitchFamily="34" charset="0"/>
                <a:cs typeface="Arial" panose="020B0604020202020204" pitchFamily="34" charset="0"/>
              </a:endParaRPr>
            </a:p>
          </p:txBody>
        </p:sp>
        <p:cxnSp>
          <p:nvCxnSpPr>
            <p:cNvPr id="271" name="직선 연결선 270">
              <a:extLst>
                <a:ext uri="{FF2B5EF4-FFF2-40B4-BE49-F238E27FC236}">
                  <a16:creationId xmlns:a16="http://schemas.microsoft.com/office/drawing/2014/main" id="{E22C85A1-4C78-438F-BE04-5560ECA68612}"/>
                </a:ext>
              </a:extLst>
            </p:cNvPr>
            <p:cNvCxnSpPr/>
            <p:nvPr/>
          </p:nvCxnSpPr>
          <p:spPr>
            <a:xfrm flipH="1">
              <a:off x="20391015" y="17616669"/>
              <a:ext cx="0" cy="61200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2" name="직선 연결선 271">
              <a:extLst>
                <a:ext uri="{FF2B5EF4-FFF2-40B4-BE49-F238E27FC236}">
                  <a16:creationId xmlns:a16="http://schemas.microsoft.com/office/drawing/2014/main" id="{727F00FD-A7C5-471E-AB01-83D7FA700858}"/>
                </a:ext>
              </a:extLst>
            </p:cNvPr>
            <p:cNvCxnSpPr>
              <a:stCxn id="270" idx="1"/>
            </p:cNvCxnSpPr>
            <p:nvPr/>
          </p:nvCxnSpPr>
          <p:spPr>
            <a:xfrm flipH="1">
              <a:off x="20391016" y="18708181"/>
              <a:ext cx="506626" cy="1"/>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3" name="직선 연결선 272">
              <a:extLst>
                <a:ext uri="{FF2B5EF4-FFF2-40B4-BE49-F238E27FC236}">
                  <a16:creationId xmlns:a16="http://schemas.microsoft.com/office/drawing/2014/main" id="{14DDBBFC-FA05-4327-BCFC-AF24B6DEA1F5}"/>
                </a:ext>
              </a:extLst>
            </p:cNvPr>
            <p:cNvCxnSpPr>
              <a:stCxn id="269" idx="1"/>
            </p:cNvCxnSpPr>
            <p:nvPr/>
          </p:nvCxnSpPr>
          <p:spPr>
            <a:xfrm flipH="1">
              <a:off x="20391015" y="20014566"/>
              <a:ext cx="506627" cy="1866"/>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4" name="직선 연결선 273">
              <a:extLst>
                <a:ext uri="{FF2B5EF4-FFF2-40B4-BE49-F238E27FC236}">
                  <a16:creationId xmlns:a16="http://schemas.microsoft.com/office/drawing/2014/main" id="{A8A29D86-5805-45E1-8BEE-65A4E1783534}"/>
                </a:ext>
              </a:extLst>
            </p:cNvPr>
            <p:cNvCxnSpPr>
              <a:stCxn id="268" idx="1"/>
            </p:cNvCxnSpPr>
            <p:nvPr/>
          </p:nvCxnSpPr>
          <p:spPr>
            <a:xfrm flipH="1">
              <a:off x="20391015" y="21320950"/>
              <a:ext cx="506627"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5" name="직선 연결선 274">
              <a:extLst>
                <a:ext uri="{FF2B5EF4-FFF2-40B4-BE49-F238E27FC236}">
                  <a16:creationId xmlns:a16="http://schemas.microsoft.com/office/drawing/2014/main" id="{D563E7D4-E317-4E02-8A75-E03C52B5ABC1}"/>
                </a:ext>
              </a:extLst>
            </p:cNvPr>
            <p:cNvCxnSpPr/>
            <p:nvPr/>
          </p:nvCxnSpPr>
          <p:spPr>
            <a:xfrm flipH="1">
              <a:off x="20391015" y="22627334"/>
              <a:ext cx="506627"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pic>
          <p:nvPicPr>
            <p:cNvPr id="276" name="Picture 2" descr="Filebeat Logo PNG Vector (SVG) Free Download">
              <a:extLst>
                <a:ext uri="{FF2B5EF4-FFF2-40B4-BE49-F238E27FC236}">
                  <a16:creationId xmlns:a16="http://schemas.microsoft.com/office/drawing/2014/main" id="{C3111370-71E7-4749-B124-2AFAA037772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217078" y="18344636"/>
              <a:ext cx="634993" cy="727091"/>
            </a:xfrm>
            <a:prstGeom prst="rect">
              <a:avLst/>
            </a:prstGeom>
            <a:noFill/>
            <a:extLst>
              <a:ext uri="{909E8E84-426E-40DD-AFC4-6F175D3DCCD1}">
                <a14:hiddenFill xmlns:a14="http://schemas.microsoft.com/office/drawing/2010/main">
                  <a:solidFill>
                    <a:srgbClr val="FFFFFF"/>
                  </a:solidFill>
                </a14:hiddenFill>
              </a:ext>
            </a:extLst>
          </p:spPr>
        </p:pic>
        <p:pic>
          <p:nvPicPr>
            <p:cNvPr id="277" name="Picture 2" descr="Filebeat Logo PNG Vector (SVG) Free Download">
              <a:extLst>
                <a:ext uri="{FF2B5EF4-FFF2-40B4-BE49-F238E27FC236}">
                  <a16:creationId xmlns:a16="http://schemas.microsoft.com/office/drawing/2014/main" id="{E015C5D6-8D64-40D5-8FC7-1DE6AF29159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217078" y="19651020"/>
              <a:ext cx="634993" cy="727091"/>
            </a:xfrm>
            <a:prstGeom prst="rect">
              <a:avLst/>
            </a:prstGeom>
            <a:noFill/>
            <a:extLst>
              <a:ext uri="{909E8E84-426E-40DD-AFC4-6F175D3DCCD1}">
                <a14:hiddenFill xmlns:a14="http://schemas.microsoft.com/office/drawing/2010/main">
                  <a:solidFill>
                    <a:srgbClr val="FFFFFF"/>
                  </a:solidFill>
                </a14:hiddenFill>
              </a:ext>
            </a:extLst>
          </p:spPr>
        </p:pic>
        <p:pic>
          <p:nvPicPr>
            <p:cNvPr id="278" name="Picture 2" descr="Filebeat Logo PNG Vector (SVG) Free Download">
              <a:extLst>
                <a:ext uri="{FF2B5EF4-FFF2-40B4-BE49-F238E27FC236}">
                  <a16:creationId xmlns:a16="http://schemas.microsoft.com/office/drawing/2014/main" id="{4D4E9D39-30F9-4474-852D-994D831C6CE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217078" y="20957404"/>
              <a:ext cx="634993" cy="727091"/>
            </a:xfrm>
            <a:prstGeom prst="rect">
              <a:avLst/>
            </a:prstGeom>
            <a:noFill/>
            <a:extLst>
              <a:ext uri="{909E8E84-426E-40DD-AFC4-6F175D3DCCD1}">
                <a14:hiddenFill xmlns:a14="http://schemas.microsoft.com/office/drawing/2010/main">
                  <a:solidFill>
                    <a:srgbClr val="FFFFFF"/>
                  </a:solidFill>
                </a14:hiddenFill>
              </a:ext>
            </a:extLst>
          </p:spPr>
        </p:pic>
        <p:pic>
          <p:nvPicPr>
            <p:cNvPr id="279" name="Picture 2" descr="Filebeat Logo PNG Vector (SVG) Free Download">
              <a:extLst>
                <a:ext uri="{FF2B5EF4-FFF2-40B4-BE49-F238E27FC236}">
                  <a16:creationId xmlns:a16="http://schemas.microsoft.com/office/drawing/2014/main" id="{32D45988-4BE8-4A40-9999-EFD7A53C989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217078" y="22263788"/>
              <a:ext cx="634993" cy="727091"/>
            </a:xfrm>
            <a:prstGeom prst="rect">
              <a:avLst/>
            </a:prstGeom>
            <a:noFill/>
            <a:extLst>
              <a:ext uri="{909E8E84-426E-40DD-AFC4-6F175D3DCCD1}">
                <a14:hiddenFill xmlns:a14="http://schemas.microsoft.com/office/drawing/2010/main">
                  <a:solidFill>
                    <a:srgbClr val="FFFFFF"/>
                  </a:solidFill>
                </a14:hiddenFill>
              </a:ext>
            </a:extLst>
          </p:spPr>
        </p:pic>
        <p:sp>
          <p:nvSpPr>
            <p:cNvPr id="280" name="TextBox 279">
              <a:extLst>
                <a:ext uri="{FF2B5EF4-FFF2-40B4-BE49-F238E27FC236}">
                  <a16:creationId xmlns:a16="http://schemas.microsoft.com/office/drawing/2014/main" id="{E8DEEEF5-1D87-4D33-A491-6B81E1D77BD2}"/>
                </a:ext>
              </a:extLst>
            </p:cNvPr>
            <p:cNvSpPr txBox="1"/>
            <p:nvPr/>
          </p:nvSpPr>
          <p:spPr>
            <a:xfrm>
              <a:off x="23108269" y="19071727"/>
              <a:ext cx="896946" cy="437156"/>
            </a:xfrm>
            <a:prstGeom prst="rect">
              <a:avLst/>
            </a:prstGeom>
            <a:noFill/>
          </p:spPr>
          <p:txBody>
            <a:bodyPr wrap="square" rtlCol="0">
              <a:spAutoFit/>
            </a:bodyPr>
            <a:lstStyle/>
            <a:p>
              <a:r>
                <a:rPr lang="en-US" altLang="ko-KR" sz="1600" b="1" dirty="0">
                  <a:latin typeface="Arial" panose="020B0604020202020204" pitchFamily="34" charset="0"/>
                  <a:cs typeface="Arial" panose="020B0604020202020204" pitchFamily="34" charset="0"/>
                </a:rPr>
                <a:t>putlog</a:t>
              </a:r>
              <a:endParaRPr lang="ko-KR" altLang="en-US" sz="1600" b="1" dirty="0">
                <a:latin typeface="Arial" panose="020B0604020202020204" pitchFamily="34" charset="0"/>
                <a:cs typeface="Arial" panose="020B0604020202020204" pitchFamily="34" charset="0"/>
              </a:endParaRPr>
            </a:p>
          </p:txBody>
        </p:sp>
        <p:sp>
          <p:nvSpPr>
            <p:cNvPr id="281" name="TextBox 280">
              <a:extLst>
                <a:ext uri="{FF2B5EF4-FFF2-40B4-BE49-F238E27FC236}">
                  <a16:creationId xmlns:a16="http://schemas.microsoft.com/office/drawing/2014/main" id="{F6EA9260-0FB5-4241-B65A-2384770B1FDA}"/>
                </a:ext>
              </a:extLst>
            </p:cNvPr>
            <p:cNvSpPr txBox="1"/>
            <p:nvPr/>
          </p:nvSpPr>
          <p:spPr>
            <a:xfrm>
              <a:off x="23086101" y="20378111"/>
              <a:ext cx="896946" cy="437156"/>
            </a:xfrm>
            <a:prstGeom prst="rect">
              <a:avLst/>
            </a:prstGeom>
            <a:noFill/>
          </p:spPr>
          <p:txBody>
            <a:bodyPr wrap="square" rtlCol="0">
              <a:spAutoFit/>
            </a:bodyPr>
            <a:lstStyle/>
            <a:p>
              <a:r>
                <a:rPr lang="en-US" altLang="ko-KR" sz="1600" b="1" dirty="0">
                  <a:latin typeface="Arial" panose="020B0604020202020204" pitchFamily="34" charset="0"/>
                  <a:cs typeface="Arial" panose="020B0604020202020204" pitchFamily="34" charset="0"/>
                </a:rPr>
                <a:t>putlog</a:t>
              </a:r>
              <a:endParaRPr lang="ko-KR" altLang="en-US" sz="1600" b="1" dirty="0">
                <a:latin typeface="Arial" panose="020B0604020202020204" pitchFamily="34" charset="0"/>
                <a:cs typeface="Arial" panose="020B0604020202020204" pitchFamily="34" charset="0"/>
              </a:endParaRPr>
            </a:p>
          </p:txBody>
        </p:sp>
        <p:sp>
          <p:nvSpPr>
            <p:cNvPr id="282" name="TextBox 281">
              <a:extLst>
                <a:ext uri="{FF2B5EF4-FFF2-40B4-BE49-F238E27FC236}">
                  <a16:creationId xmlns:a16="http://schemas.microsoft.com/office/drawing/2014/main" id="{AFF3FB20-7D14-4068-BB0D-698327E8823C}"/>
                </a:ext>
              </a:extLst>
            </p:cNvPr>
            <p:cNvSpPr txBox="1"/>
            <p:nvPr/>
          </p:nvSpPr>
          <p:spPr>
            <a:xfrm>
              <a:off x="23086101" y="21683043"/>
              <a:ext cx="896946" cy="437156"/>
            </a:xfrm>
            <a:prstGeom prst="rect">
              <a:avLst/>
            </a:prstGeom>
            <a:noFill/>
          </p:spPr>
          <p:txBody>
            <a:bodyPr wrap="square" rtlCol="0">
              <a:spAutoFit/>
            </a:bodyPr>
            <a:lstStyle/>
            <a:p>
              <a:r>
                <a:rPr lang="en-US" altLang="ko-KR" sz="1600" b="1" dirty="0">
                  <a:latin typeface="Arial" panose="020B0604020202020204" pitchFamily="34" charset="0"/>
                  <a:cs typeface="Arial" panose="020B0604020202020204" pitchFamily="34" charset="0"/>
                </a:rPr>
                <a:t>putlog</a:t>
              </a:r>
              <a:endParaRPr lang="ko-KR" altLang="en-US" sz="1600" b="1" dirty="0">
                <a:latin typeface="Arial" panose="020B0604020202020204" pitchFamily="34" charset="0"/>
                <a:cs typeface="Arial" panose="020B0604020202020204" pitchFamily="34" charset="0"/>
              </a:endParaRPr>
            </a:p>
          </p:txBody>
        </p:sp>
        <p:sp>
          <p:nvSpPr>
            <p:cNvPr id="283" name="TextBox 282">
              <a:extLst>
                <a:ext uri="{FF2B5EF4-FFF2-40B4-BE49-F238E27FC236}">
                  <a16:creationId xmlns:a16="http://schemas.microsoft.com/office/drawing/2014/main" id="{AB9D4986-0DBB-4A1C-811E-763E25876185}"/>
                </a:ext>
              </a:extLst>
            </p:cNvPr>
            <p:cNvSpPr txBox="1"/>
            <p:nvPr/>
          </p:nvSpPr>
          <p:spPr>
            <a:xfrm>
              <a:off x="23086101" y="23009462"/>
              <a:ext cx="896946" cy="437156"/>
            </a:xfrm>
            <a:prstGeom prst="rect">
              <a:avLst/>
            </a:prstGeom>
            <a:noFill/>
          </p:spPr>
          <p:txBody>
            <a:bodyPr wrap="square" rtlCol="0">
              <a:spAutoFit/>
            </a:bodyPr>
            <a:lstStyle/>
            <a:p>
              <a:r>
                <a:rPr lang="en-US" altLang="ko-KR" sz="1600" b="1" dirty="0">
                  <a:latin typeface="Arial" panose="020B0604020202020204" pitchFamily="34" charset="0"/>
                  <a:cs typeface="Arial" panose="020B0604020202020204" pitchFamily="34" charset="0"/>
                </a:rPr>
                <a:t>putlog</a:t>
              </a:r>
              <a:endParaRPr lang="ko-KR" altLang="en-US" sz="1600" b="1" dirty="0">
                <a:latin typeface="Arial" panose="020B0604020202020204" pitchFamily="34" charset="0"/>
                <a:cs typeface="Arial" panose="020B0604020202020204" pitchFamily="34" charset="0"/>
              </a:endParaRPr>
            </a:p>
          </p:txBody>
        </p:sp>
        <p:sp>
          <p:nvSpPr>
            <p:cNvPr id="284" name="TextBox 283">
              <a:extLst>
                <a:ext uri="{FF2B5EF4-FFF2-40B4-BE49-F238E27FC236}">
                  <a16:creationId xmlns:a16="http://schemas.microsoft.com/office/drawing/2014/main" id="{B670E7EB-7981-472D-987C-98EC8B97559B}"/>
                </a:ext>
              </a:extLst>
            </p:cNvPr>
            <p:cNvSpPr txBox="1"/>
            <p:nvPr/>
          </p:nvSpPr>
          <p:spPr>
            <a:xfrm>
              <a:off x="22956652" y="17865815"/>
              <a:ext cx="1127759" cy="476898"/>
            </a:xfrm>
            <a:prstGeom prst="rect">
              <a:avLst/>
            </a:prstGeom>
            <a:noFill/>
          </p:spPr>
          <p:txBody>
            <a:bodyPr wrap="square" rtlCol="0">
              <a:spAutoFit/>
            </a:bodyPr>
            <a:lstStyle/>
            <a:p>
              <a:pPr algn="ctr"/>
              <a:r>
                <a:rPr lang="en-US" altLang="ko-KR" sz="1800" b="1" dirty="0" err="1">
                  <a:latin typeface="Arial" panose="020B0604020202020204" pitchFamily="34" charset="0"/>
                  <a:cs typeface="Arial" panose="020B0604020202020204" pitchFamily="34" charset="0"/>
                </a:rPr>
                <a:t>filebeat</a:t>
              </a:r>
              <a:endParaRPr lang="ko-KR" altLang="en-US" sz="1800" b="1" dirty="0">
                <a:latin typeface="Arial" panose="020B0604020202020204" pitchFamily="34" charset="0"/>
                <a:cs typeface="Arial" panose="020B0604020202020204" pitchFamily="34" charset="0"/>
              </a:endParaRPr>
            </a:p>
          </p:txBody>
        </p:sp>
        <p:cxnSp>
          <p:nvCxnSpPr>
            <p:cNvPr id="285" name="직선 화살표 연결선 284">
              <a:extLst>
                <a:ext uri="{FF2B5EF4-FFF2-40B4-BE49-F238E27FC236}">
                  <a16:creationId xmlns:a16="http://schemas.microsoft.com/office/drawing/2014/main" id="{4E9292A6-B2AD-42E9-86E8-D92F1B42D7E6}"/>
                </a:ext>
              </a:extLst>
            </p:cNvPr>
            <p:cNvCxnSpPr>
              <a:endCxn id="276" idx="1"/>
            </p:cNvCxnSpPr>
            <p:nvPr/>
          </p:nvCxnSpPr>
          <p:spPr>
            <a:xfrm>
              <a:off x="22804959" y="18708181"/>
              <a:ext cx="412119"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6" name="직선 화살표 연결선 285">
              <a:extLst>
                <a:ext uri="{FF2B5EF4-FFF2-40B4-BE49-F238E27FC236}">
                  <a16:creationId xmlns:a16="http://schemas.microsoft.com/office/drawing/2014/main" id="{CA1CEF73-97D8-4BB2-98CB-BBFDCE587623}"/>
                </a:ext>
              </a:extLst>
            </p:cNvPr>
            <p:cNvCxnSpPr>
              <a:stCxn id="269" idx="3"/>
              <a:endCxn id="277" idx="1"/>
            </p:cNvCxnSpPr>
            <p:nvPr/>
          </p:nvCxnSpPr>
          <p:spPr>
            <a:xfrm>
              <a:off x="22732620" y="20014566"/>
              <a:ext cx="48445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7" name="직선 화살표 연결선 286">
              <a:extLst>
                <a:ext uri="{FF2B5EF4-FFF2-40B4-BE49-F238E27FC236}">
                  <a16:creationId xmlns:a16="http://schemas.microsoft.com/office/drawing/2014/main" id="{B468AF9C-C7D6-45DD-82EB-6B9AD44E4AA8}"/>
                </a:ext>
              </a:extLst>
            </p:cNvPr>
            <p:cNvCxnSpPr>
              <a:stCxn id="268" idx="3"/>
              <a:endCxn id="278" idx="1"/>
            </p:cNvCxnSpPr>
            <p:nvPr/>
          </p:nvCxnSpPr>
          <p:spPr>
            <a:xfrm>
              <a:off x="22732620" y="21320950"/>
              <a:ext cx="48445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8" name="직선 화살표 연결선 287">
              <a:extLst>
                <a:ext uri="{FF2B5EF4-FFF2-40B4-BE49-F238E27FC236}">
                  <a16:creationId xmlns:a16="http://schemas.microsoft.com/office/drawing/2014/main" id="{B9D6D82E-3BA6-4CDD-A90A-A50BB5E491D6}"/>
                </a:ext>
              </a:extLst>
            </p:cNvPr>
            <p:cNvCxnSpPr>
              <a:stCxn id="267" idx="3"/>
              <a:endCxn id="279" idx="1"/>
            </p:cNvCxnSpPr>
            <p:nvPr/>
          </p:nvCxnSpPr>
          <p:spPr>
            <a:xfrm>
              <a:off x="22732620" y="22627334"/>
              <a:ext cx="48445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89" name="Picture 4" descr="ELK] Logstash - 오픈소스 데이터 수집 엔진">
              <a:extLst>
                <a:ext uri="{FF2B5EF4-FFF2-40B4-BE49-F238E27FC236}">
                  <a16:creationId xmlns:a16="http://schemas.microsoft.com/office/drawing/2014/main" id="{26032469-33F5-4387-93FE-B611DD14921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983528" y="20342101"/>
              <a:ext cx="1078743" cy="906444"/>
            </a:xfrm>
            <a:prstGeom prst="rect">
              <a:avLst/>
            </a:prstGeom>
            <a:noFill/>
            <a:extLst>
              <a:ext uri="{909E8E84-426E-40DD-AFC4-6F175D3DCCD1}">
                <a14:hiddenFill xmlns:a14="http://schemas.microsoft.com/office/drawing/2010/main">
                  <a:solidFill>
                    <a:srgbClr val="FFFFFF"/>
                  </a:solidFill>
                </a14:hiddenFill>
              </a:ext>
            </a:extLst>
          </p:spPr>
        </p:pic>
        <p:cxnSp>
          <p:nvCxnSpPr>
            <p:cNvPr id="290" name="직선 연결선 289">
              <a:extLst>
                <a:ext uri="{FF2B5EF4-FFF2-40B4-BE49-F238E27FC236}">
                  <a16:creationId xmlns:a16="http://schemas.microsoft.com/office/drawing/2014/main" id="{523550B2-271C-4A4F-A581-AE3A50728890}"/>
                </a:ext>
              </a:extLst>
            </p:cNvPr>
            <p:cNvCxnSpPr>
              <a:stCxn id="276" idx="3"/>
              <a:endCxn id="289" idx="1"/>
            </p:cNvCxnSpPr>
            <p:nvPr/>
          </p:nvCxnSpPr>
          <p:spPr>
            <a:xfrm>
              <a:off x="23852071" y="18708182"/>
              <a:ext cx="1131457" cy="20871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직선 연결선 290">
              <a:extLst>
                <a:ext uri="{FF2B5EF4-FFF2-40B4-BE49-F238E27FC236}">
                  <a16:creationId xmlns:a16="http://schemas.microsoft.com/office/drawing/2014/main" id="{CE8C08D4-3105-4EC8-8EED-519FEB8B4409}"/>
                </a:ext>
              </a:extLst>
            </p:cNvPr>
            <p:cNvCxnSpPr>
              <a:stCxn id="277" idx="3"/>
              <a:endCxn id="289" idx="1"/>
            </p:cNvCxnSpPr>
            <p:nvPr/>
          </p:nvCxnSpPr>
          <p:spPr>
            <a:xfrm>
              <a:off x="23852071" y="20014566"/>
              <a:ext cx="1131457" cy="7807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직선 연결선 291">
              <a:extLst>
                <a:ext uri="{FF2B5EF4-FFF2-40B4-BE49-F238E27FC236}">
                  <a16:creationId xmlns:a16="http://schemas.microsoft.com/office/drawing/2014/main" id="{11D2C09D-F278-416C-A4F1-C186E7C16F83}"/>
                </a:ext>
              </a:extLst>
            </p:cNvPr>
            <p:cNvCxnSpPr>
              <a:stCxn id="278" idx="3"/>
              <a:endCxn id="289" idx="1"/>
            </p:cNvCxnSpPr>
            <p:nvPr/>
          </p:nvCxnSpPr>
          <p:spPr>
            <a:xfrm flipV="1">
              <a:off x="23852071" y="20795323"/>
              <a:ext cx="1131457" cy="5256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직선 연결선 292">
              <a:extLst>
                <a:ext uri="{FF2B5EF4-FFF2-40B4-BE49-F238E27FC236}">
                  <a16:creationId xmlns:a16="http://schemas.microsoft.com/office/drawing/2014/main" id="{E37D1282-F4EA-4538-BD85-22C7B4582BFD}"/>
                </a:ext>
              </a:extLst>
            </p:cNvPr>
            <p:cNvCxnSpPr>
              <a:stCxn id="279" idx="3"/>
              <a:endCxn id="289" idx="1"/>
            </p:cNvCxnSpPr>
            <p:nvPr/>
          </p:nvCxnSpPr>
          <p:spPr>
            <a:xfrm flipV="1">
              <a:off x="23852071" y="20795323"/>
              <a:ext cx="1131457" cy="18320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4" name="TextBox 293">
              <a:extLst>
                <a:ext uri="{FF2B5EF4-FFF2-40B4-BE49-F238E27FC236}">
                  <a16:creationId xmlns:a16="http://schemas.microsoft.com/office/drawing/2014/main" id="{E46CB0F1-8C7D-4911-850B-6E47A35E28E9}"/>
                </a:ext>
              </a:extLst>
            </p:cNvPr>
            <p:cNvSpPr txBox="1"/>
            <p:nvPr/>
          </p:nvSpPr>
          <p:spPr>
            <a:xfrm>
              <a:off x="25884111" y="21194269"/>
              <a:ext cx="1359119" cy="596123"/>
            </a:xfrm>
            <a:prstGeom prst="rect">
              <a:avLst/>
            </a:prstGeom>
            <a:noFill/>
          </p:spPr>
          <p:txBody>
            <a:bodyPr wrap="square" rtlCol="0">
              <a:spAutoFit/>
            </a:bodyPr>
            <a:lstStyle/>
            <a:p>
              <a:r>
                <a:rPr lang="en-US" altLang="ko-KR" sz="1200" b="1" dirty="0">
                  <a:latin typeface="Arial" panose="020B0604020202020204" pitchFamily="34" charset="0"/>
                  <a:cs typeface="Arial" panose="020B0604020202020204" pitchFamily="34" charset="0"/>
                </a:rPr>
                <a:t>Parse, filter, transform</a:t>
              </a:r>
              <a:endParaRPr lang="ko-KR" altLang="en-US" sz="1200" b="1" dirty="0">
                <a:latin typeface="Arial" panose="020B0604020202020204" pitchFamily="34" charset="0"/>
                <a:cs typeface="Arial" panose="020B0604020202020204" pitchFamily="34" charset="0"/>
              </a:endParaRPr>
            </a:p>
          </p:txBody>
        </p:sp>
        <p:pic>
          <p:nvPicPr>
            <p:cNvPr id="295" name="Picture 6" descr="🌎elasticsearch] search query 집중탐구 - 1 전처리 과정">
              <a:extLst>
                <a:ext uri="{FF2B5EF4-FFF2-40B4-BE49-F238E27FC236}">
                  <a16:creationId xmlns:a16="http://schemas.microsoft.com/office/drawing/2014/main" id="{7CCF4D65-EDA2-4E5D-BCC7-45F880704A7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515899" y="20381590"/>
              <a:ext cx="1589886" cy="827466"/>
            </a:xfrm>
            <a:prstGeom prst="rect">
              <a:avLst/>
            </a:prstGeom>
            <a:noFill/>
            <a:extLst>
              <a:ext uri="{909E8E84-426E-40DD-AFC4-6F175D3DCCD1}">
                <a14:hiddenFill xmlns:a14="http://schemas.microsoft.com/office/drawing/2010/main">
                  <a:solidFill>
                    <a:srgbClr val="FFFFFF"/>
                  </a:solidFill>
                </a14:hiddenFill>
              </a:ext>
            </a:extLst>
          </p:spPr>
        </p:pic>
        <p:cxnSp>
          <p:nvCxnSpPr>
            <p:cNvPr id="296" name="직선 화살표 연결선 295">
              <a:extLst>
                <a:ext uri="{FF2B5EF4-FFF2-40B4-BE49-F238E27FC236}">
                  <a16:creationId xmlns:a16="http://schemas.microsoft.com/office/drawing/2014/main" id="{DB2D6496-5CA3-479E-89BE-45A2CC03CAAD}"/>
                </a:ext>
              </a:extLst>
            </p:cNvPr>
            <p:cNvCxnSpPr/>
            <p:nvPr/>
          </p:nvCxnSpPr>
          <p:spPr>
            <a:xfrm>
              <a:off x="26202243" y="20795323"/>
              <a:ext cx="45362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97" name="Picture 8" descr="ELK] KIBANA 설치하기 #2">
              <a:extLst>
                <a:ext uri="{FF2B5EF4-FFF2-40B4-BE49-F238E27FC236}">
                  <a16:creationId xmlns:a16="http://schemas.microsoft.com/office/drawing/2014/main" id="{EE07F01B-1FC3-4681-96EF-7593A6C8919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6642328" y="22595676"/>
              <a:ext cx="1337029" cy="827571"/>
            </a:xfrm>
            <a:prstGeom prst="rect">
              <a:avLst/>
            </a:prstGeom>
            <a:noFill/>
            <a:extLst>
              <a:ext uri="{909E8E84-426E-40DD-AFC4-6F175D3DCCD1}">
                <a14:hiddenFill xmlns:a14="http://schemas.microsoft.com/office/drawing/2010/main">
                  <a:solidFill>
                    <a:srgbClr val="FFFFFF"/>
                  </a:solidFill>
                </a14:hiddenFill>
              </a:ext>
            </a:extLst>
          </p:spPr>
        </p:pic>
        <p:cxnSp>
          <p:nvCxnSpPr>
            <p:cNvPr id="298" name="직선 화살표 연결선 297">
              <a:extLst>
                <a:ext uri="{FF2B5EF4-FFF2-40B4-BE49-F238E27FC236}">
                  <a16:creationId xmlns:a16="http://schemas.microsoft.com/office/drawing/2014/main" id="{BF14BE7E-4B59-43F7-91BE-EEF0C84DACDA}"/>
                </a:ext>
              </a:extLst>
            </p:cNvPr>
            <p:cNvCxnSpPr>
              <a:stCxn id="295" idx="2"/>
              <a:endCxn id="297" idx="0"/>
            </p:cNvCxnSpPr>
            <p:nvPr/>
          </p:nvCxnSpPr>
          <p:spPr>
            <a:xfrm>
              <a:off x="27310842" y="21209056"/>
              <a:ext cx="1" cy="13866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9" name="TextBox 298">
              <a:extLst>
                <a:ext uri="{FF2B5EF4-FFF2-40B4-BE49-F238E27FC236}">
                  <a16:creationId xmlns:a16="http://schemas.microsoft.com/office/drawing/2014/main" id="{7F25E129-FB2D-4685-A133-D97AF24BD390}"/>
                </a:ext>
              </a:extLst>
            </p:cNvPr>
            <p:cNvSpPr txBox="1"/>
            <p:nvPr/>
          </p:nvSpPr>
          <p:spPr>
            <a:xfrm>
              <a:off x="23922931" y="17546667"/>
              <a:ext cx="3488012" cy="1073021"/>
            </a:xfrm>
            <a:prstGeom prst="rect">
              <a:avLst/>
            </a:prstGeom>
            <a:noFill/>
          </p:spPr>
          <p:txBody>
            <a:bodyPr wrap="square" rtlCol="0">
              <a:spAutoFit/>
            </a:bodyPr>
            <a:lstStyle/>
            <a:p>
              <a:pPr algn="ctr"/>
              <a:r>
                <a:rPr lang="en-US" altLang="ko-KR" sz="2400" b="1" dirty="0" err="1">
                  <a:latin typeface="Arial" panose="020B0604020202020204" pitchFamily="34" charset="0"/>
                  <a:cs typeface="Arial" panose="020B0604020202020204" pitchFamily="34" charset="0"/>
                </a:rPr>
                <a:t>PutLog</a:t>
              </a:r>
              <a:r>
                <a:rPr lang="en-US" altLang="ko-KR" sz="2400" b="1" dirty="0">
                  <a:latin typeface="Arial" panose="020B0604020202020204" pitchFamily="34" charset="0"/>
                  <a:cs typeface="Arial" panose="020B0604020202020204" pitchFamily="34" charset="0"/>
                </a:rPr>
                <a:t> archiving engine (backend)</a:t>
              </a:r>
              <a:endParaRPr lang="ko-KR" altLang="en-US" sz="2400" b="1" dirty="0">
                <a:latin typeface="Arial" panose="020B0604020202020204" pitchFamily="34" charset="0"/>
                <a:cs typeface="Arial" panose="020B0604020202020204" pitchFamily="34" charset="0"/>
              </a:endParaRPr>
            </a:p>
          </p:txBody>
        </p:sp>
        <p:sp>
          <p:nvSpPr>
            <p:cNvPr id="300" name="TextBox 299">
              <a:extLst>
                <a:ext uri="{FF2B5EF4-FFF2-40B4-BE49-F238E27FC236}">
                  <a16:creationId xmlns:a16="http://schemas.microsoft.com/office/drawing/2014/main" id="{784EBAEB-E2AA-4587-8924-8B094A59BF83}"/>
                </a:ext>
              </a:extLst>
            </p:cNvPr>
            <p:cNvSpPr txBox="1"/>
            <p:nvPr/>
          </p:nvSpPr>
          <p:spPr>
            <a:xfrm>
              <a:off x="26395079" y="22146945"/>
              <a:ext cx="1894488" cy="397416"/>
            </a:xfrm>
            <a:prstGeom prst="rect">
              <a:avLst/>
            </a:prstGeom>
            <a:noFill/>
          </p:spPr>
          <p:txBody>
            <a:bodyPr wrap="square" rtlCol="0">
              <a:spAutoFit/>
            </a:bodyPr>
            <a:lstStyle/>
            <a:p>
              <a:r>
                <a:rPr lang="en-US" altLang="ko-KR" sz="1400" b="1" dirty="0">
                  <a:latin typeface="Arial" panose="020B0604020202020204" pitchFamily="34" charset="0"/>
                  <a:cs typeface="Arial" panose="020B0604020202020204" pitchFamily="34" charset="0"/>
                </a:rPr>
                <a:t>Data management</a:t>
              </a:r>
              <a:endParaRPr lang="ko-KR" altLang="en-US" sz="1400" b="1" dirty="0">
                <a:latin typeface="Arial" panose="020B0604020202020204" pitchFamily="34" charset="0"/>
                <a:cs typeface="Arial" panose="020B0604020202020204" pitchFamily="34" charset="0"/>
              </a:endParaRPr>
            </a:p>
          </p:txBody>
        </p:sp>
        <p:sp>
          <p:nvSpPr>
            <p:cNvPr id="301" name="TextBox 300">
              <a:extLst>
                <a:ext uri="{FF2B5EF4-FFF2-40B4-BE49-F238E27FC236}">
                  <a16:creationId xmlns:a16="http://schemas.microsoft.com/office/drawing/2014/main" id="{79A46262-938D-489B-8A89-25D0F2A6FF8A}"/>
                </a:ext>
              </a:extLst>
            </p:cNvPr>
            <p:cNvSpPr txBox="1"/>
            <p:nvPr/>
          </p:nvSpPr>
          <p:spPr>
            <a:xfrm>
              <a:off x="20138784" y="23786755"/>
              <a:ext cx="1904175" cy="397416"/>
            </a:xfrm>
            <a:prstGeom prst="rect">
              <a:avLst/>
            </a:prstGeom>
            <a:noFill/>
          </p:spPr>
          <p:txBody>
            <a:bodyPr wrap="square" rtlCol="0">
              <a:spAutoFit/>
            </a:bodyPr>
            <a:lstStyle/>
            <a:p>
              <a:r>
                <a:rPr lang="en-US" altLang="ko-KR" sz="1400" b="1" dirty="0">
                  <a:latin typeface="Arial" panose="020B0604020202020204" pitchFamily="34" charset="0"/>
                  <a:cs typeface="Arial" panose="020B0604020202020204" pitchFamily="34" charset="0"/>
                </a:rPr>
                <a:t>Control Network</a:t>
              </a:r>
              <a:endParaRPr lang="ko-KR" altLang="en-US" sz="1400" b="1" dirty="0">
                <a:latin typeface="Arial" panose="020B0604020202020204" pitchFamily="34" charset="0"/>
                <a:cs typeface="Arial" panose="020B0604020202020204" pitchFamily="34" charset="0"/>
              </a:endParaRPr>
            </a:p>
          </p:txBody>
        </p:sp>
        <p:sp>
          <p:nvSpPr>
            <p:cNvPr id="302" name="TextBox 301">
              <a:extLst>
                <a:ext uri="{FF2B5EF4-FFF2-40B4-BE49-F238E27FC236}">
                  <a16:creationId xmlns:a16="http://schemas.microsoft.com/office/drawing/2014/main" id="{4393F850-1BFC-403A-9F68-7E00CB12B79A}"/>
                </a:ext>
              </a:extLst>
            </p:cNvPr>
            <p:cNvSpPr txBox="1"/>
            <p:nvPr/>
          </p:nvSpPr>
          <p:spPr>
            <a:xfrm>
              <a:off x="22939715" y="23520727"/>
              <a:ext cx="1404302" cy="357674"/>
            </a:xfrm>
            <a:prstGeom prst="rect">
              <a:avLst/>
            </a:prstGeom>
            <a:noFill/>
          </p:spPr>
          <p:txBody>
            <a:bodyPr wrap="square" rtlCol="0">
              <a:spAutoFit/>
            </a:bodyPr>
            <a:lstStyle/>
            <a:p>
              <a:r>
                <a:rPr lang="en-US" altLang="ko-KR" sz="1200" b="1" dirty="0">
                  <a:latin typeface="Arial" panose="020B0604020202020204" pitchFamily="34" charset="0"/>
                  <a:cs typeface="Arial" panose="020B0604020202020204" pitchFamily="34" charset="0"/>
                </a:rPr>
                <a:t>Log Archiving</a:t>
              </a:r>
              <a:endParaRPr lang="ko-KR" altLang="en-US" sz="1200" b="1" dirty="0">
                <a:latin typeface="Arial" panose="020B0604020202020204" pitchFamily="34" charset="0"/>
                <a:cs typeface="Arial" panose="020B0604020202020204" pitchFamily="34" charset="0"/>
              </a:endParaRPr>
            </a:p>
          </p:txBody>
        </p:sp>
        <p:pic>
          <p:nvPicPr>
            <p:cNvPr id="303" name="그림 302">
              <a:extLst>
                <a:ext uri="{FF2B5EF4-FFF2-40B4-BE49-F238E27FC236}">
                  <a16:creationId xmlns:a16="http://schemas.microsoft.com/office/drawing/2014/main" id="{58717DE4-4E68-4DBB-9299-6F0B45EF34E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786412" y="24358464"/>
              <a:ext cx="8624083" cy="2582734"/>
            </a:xfrm>
            <a:prstGeom prst="rect">
              <a:avLst/>
            </a:prstGeom>
          </p:spPr>
        </p:pic>
        <p:cxnSp>
          <p:nvCxnSpPr>
            <p:cNvPr id="304" name="직선 화살표 연결선 303">
              <a:extLst>
                <a:ext uri="{FF2B5EF4-FFF2-40B4-BE49-F238E27FC236}">
                  <a16:creationId xmlns:a16="http://schemas.microsoft.com/office/drawing/2014/main" id="{BE496928-B484-4F66-8E91-4486690942C8}"/>
                </a:ext>
              </a:extLst>
            </p:cNvPr>
            <p:cNvCxnSpPr>
              <a:stCxn id="305" idx="2"/>
              <a:endCxn id="303" idx="0"/>
            </p:cNvCxnSpPr>
            <p:nvPr/>
          </p:nvCxnSpPr>
          <p:spPr>
            <a:xfrm flipH="1">
              <a:off x="24098454" y="21683043"/>
              <a:ext cx="2385060" cy="2675421"/>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05" name="모서리가 둥근 직사각형 96">
              <a:extLst>
                <a:ext uri="{FF2B5EF4-FFF2-40B4-BE49-F238E27FC236}">
                  <a16:creationId xmlns:a16="http://schemas.microsoft.com/office/drawing/2014/main" id="{72717F3C-84D4-4167-BF32-C83FEE920FDF}"/>
                </a:ext>
              </a:extLst>
            </p:cNvPr>
            <p:cNvSpPr/>
            <p:nvPr/>
          </p:nvSpPr>
          <p:spPr>
            <a:xfrm>
              <a:off x="25938684" y="21194269"/>
              <a:ext cx="1089660" cy="488774"/>
            </a:xfrm>
            <a:prstGeom prst="roundRect">
              <a:avLst/>
            </a:prstGeom>
            <a:noFill/>
            <a:ln w="19050">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6" name="직사각형 305">
              <a:extLst>
                <a:ext uri="{FF2B5EF4-FFF2-40B4-BE49-F238E27FC236}">
                  <a16:creationId xmlns:a16="http://schemas.microsoft.com/office/drawing/2014/main" id="{887F50FF-BD0A-4F38-BA86-A19C7231ABD9}"/>
                </a:ext>
              </a:extLst>
            </p:cNvPr>
            <p:cNvSpPr/>
            <p:nvPr/>
          </p:nvSpPr>
          <p:spPr>
            <a:xfrm>
              <a:off x="19786412" y="24358464"/>
              <a:ext cx="8624083" cy="2582734"/>
            </a:xfrm>
            <a:prstGeom prst="rect">
              <a:avLst/>
            </a:prstGeom>
            <a:noFill/>
            <a:ln w="2857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07" name="Text Box 296">
            <a:extLst>
              <a:ext uri="{FF2B5EF4-FFF2-40B4-BE49-F238E27FC236}">
                <a16:creationId xmlns:a16="http://schemas.microsoft.com/office/drawing/2014/main" id="{9B92C0EF-63C5-40F2-A97D-3BDA2384EA4B}"/>
              </a:ext>
            </a:extLst>
          </p:cNvPr>
          <p:cNvSpPr txBox="1">
            <a:spLocks noChangeArrowheads="1"/>
          </p:cNvSpPr>
          <p:nvPr/>
        </p:nvSpPr>
        <p:spPr>
          <a:xfrm>
            <a:off x="12360362" y="15318206"/>
            <a:ext cx="9006734" cy="546625"/>
          </a:xfrm>
          <a:prstGeom prst="rect">
            <a:avLst/>
          </a:prstGeom>
          <a:noFill/>
          <a:ln>
            <a:noFill/>
          </a:ln>
          <a:effectLst/>
        </p:spPr>
        <p:txBody>
          <a:bodyPr wrap="square">
            <a:spAutoFit/>
          </a:bodyPr>
          <a:lstStyle/>
          <a:p>
            <a:pPr algn="ctr" latinLnBrk="0">
              <a:lnSpc>
                <a:spcPct val="120000"/>
              </a:lnSpc>
              <a:spcBef>
                <a:spcPts val="0"/>
              </a:spcBef>
              <a:spcAft>
                <a:spcPts val="0"/>
              </a:spcAft>
              <a:defRPr/>
            </a:pPr>
            <a:r>
              <a:rPr kumimoji="0" lang="en-US" altLang="ko-KR" sz="2709" b="1" kern="0" dirty="0">
                <a:latin typeface="Arial"/>
                <a:ea typeface="맑은 고딕"/>
                <a:cs typeface="Arial"/>
                <a:sym typeface="Symbol"/>
              </a:rPr>
              <a:t>The architecture of KOMAC Control System </a:t>
            </a:r>
          </a:p>
        </p:txBody>
      </p:sp>
      <p:sp>
        <p:nvSpPr>
          <p:cNvPr id="308" name="Text Box 296">
            <a:extLst>
              <a:ext uri="{FF2B5EF4-FFF2-40B4-BE49-F238E27FC236}">
                <a16:creationId xmlns:a16="http://schemas.microsoft.com/office/drawing/2014/main" id="{19410F8D-64B6-478A-9C9E-5DD08E310995}"/>
              </a:ext>
            </a:extLst>
          </p:cNvPr>
          <p:cNvSpPr txBox="1">
            <a:spLocks noChangeArrowheads="1"/>
          </p:cNvSpPr>
          <p:nvPr/>
        </p:nvSpPr>
        <p:spPr>
          <a:xfrm>
            <a:off x="23834492" y="15264253"/>
            <a:ext cx="5814149" cy="546625"/>
          </a:xfrm>
          <a:prstGeom prst="rect">
            <a:avLst/>
          </a:prstGeom>
          <a:noFill/>
          <a:ln>
            <a:noFill/>
          </a:ln>
          <a:effectLst/>
        </p:spPr>
        <p:txBody>
          <a:bodyPr wrap="square">
            <a:spAutoFit/>
          </a:bodyPr>
          <a:lstStyle/>
          <a:p>
            <a:pPr algn="ctr" latinLnBrk="0">
              <a:lnSpc>
                <a:spcPct val="120000"/>
              </a:lnSpc>
              <a:spcBef>
                <a:spcPts val="0"/>
              </a:spcBef>
              <a:spcAft>
                <a:spcPts val="0"/>
              </a:spcAft>
              <a:defRPr/>
            </a:pPr>
            <a:r>
              <a:rPr kumimoji="0" lang="en-US" altLang="ko-KR" sz="2709" b="1" kern="0" dirty="0">
                <a:latin typeface="Arial"/>
                <a:ea typeface="맑은 고딕"/>
                <a:cs typeface="Arial"/>
                <a:sym typeface="Symbol"/>
              </a:rPr>
              <a:t>The web architecture for KOMAC</a:t>
            </a:r>
          </a:p>
        </p:txBody>
      </p:sp>
      <p:pic>
        <p:nvPicPr>
          <p:cNvPr id="309" name="그림 308">
            <a:extLst>
              <a:ext uri="{FF2B5EF4-FFF2-40B4-BE49-F238E27FC236}">
                <a16:creationId xmlns:a16="http://schemas.microsoft.com/office/drawing/2014/main" id="{3EFD36FE-1034-40E5-B5DB-3F04312A5F4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80795" y="20096826"/>
            <a:ext cx="5079151" cy="5024483"/>
          </a:xfrm>
          <a:prstGeom prst="rect">
            <a:avLst/>
          </a:prstGeom>
        </p:spPr>
      </p:pic>
      <p:pic>
        <p:nvPicPr>
          <p:cNvPr id="310" name="그림 309">
            <a:extLst>
              <a:ext uri="{FF2B5EF4-FFF2-40B4-BE49-F238E27FC236}">
                <a16:creationId xmlns:a16="http://schemas.microsoft.com/office/drawing/2014/main" id="{8E972EB3-1769-416A-99C6-CA0F1606DA2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230896" y="20095988"/>
            <a:ext cx="4682369" cy="5024483"/>
          </a:xfrm>
          <a:prstGeom prst="rect">
            <a:avLst/>
          </a:prstGeom>
        </p:spPr>
      </p:pic>
      <p:sp>
        <p:nvSpPr>
          <p:cNvPr id="311" name="Text Box 296">
            <a:extLst>
              <a:ext uri="{FF2B5EF4-FFF2-40B4-BE49-F238E27FC236}">
                <a16:creationId xmlns:a16="http://schemas.microsoft.com/office/drawing/2014/main" id="{7B46B996-FAEA-422F-938E-5ED4BD917270}"/>
              </a:ext>
            </a:extLst>
          </p:cNvPr>
          <p:cNvSpPr txBox="1">
            <a:spLocks noChangeArrowheads="1"/>
          </p:cNvSpPr>
          <p:nvPr/>
        </p:nvSpPr>
        <p:spPr>
          <a:xfrm>
            <a:off x="546751" y="25753540"/>
            <a:ext cx="11106814" cy="3251788"/>
          </a:xfrm>
          <a:prstGeom prst="rect">
            <a:avLst/>
          </a:prstGeom>
          <a:noFill/>
          <a:ln>
            <a:noFill/>
          </a:ln>
          <a:effectLst/>
        </p:spPr>
        <p:txBody>
          <a:bodyPr wrap="square">
            <a:spAutoFit/>
          </a:bodyPr>
          <a:lstStyle/>
          <a:p>
            <a:pPr marL="427162" indent="-427162" latinLnBrk="0">
              <a:lnSpc>
                <a:spcPct val="120000"/>
              </a:lnSpc>
              <a:spcBef>
                <a:spcPts val="0"/>
              </a:spcBef>
              <a:spcAft>
                <a:spcPts val="0"/>
              </a:spcAft>
              <a:buFont typeface="Wingdings" panose="05000000000000000000" pitchFamily="2" charset="2"/>
              <a:buChar char="l"/>
              <a:defRPr/>
            </a:pPr>
            <a:r>
              <a:rPr kumimoji="0" lang="en-US" altLang="ko-KR" sz="2709" b="1" kern="0" dirty="0">
                <a:latin typeface="Arial"/>
                <a:ea typeface="맑은 고딕"/>
                <a:cs typeface="Arial"/>
                <a:sym typeface="Symbol"/>
              </a:rPr>
              <a:t>The management service for archiver appliance</a:t>
            </a:r>
          </a:p>
          <a:p>
            <a:pPr marL="342900" indent="-342900" latinLnBrk="0">
              <a:lnSpc>
                <a:spcPct val="120000"/>
              </a:lnSpc>
              <a:spcBef>
                <a:spcPts val="0"/>
              </a:spcBef>
              <a:spcAft>
                <a:spcPts val="0"/>
              </a:spcAft>
              <a:buFontTx/>
              <a:buChar char="-"/>
              <a:defRPr/>
            </a:pPr>
            <a:r>
              <a:rPr kumimoji="0" lang="en-US" altLang="ko-KR" sz="2400" b="1" kern="0" dirty="0">
                <a:latin typeface="Arial"/>
                <a:ea typeface="맑은 고딕"/>
                <a:cs typeface="Arial"/>
                <a:sym typeface="Symbol"/>
              </a:rPr>
              <a:t>We have developed a management page using the API provided by the EPICS archiver appliance.</a:t>
            </a:r>
          </a:p>
          <a:p>
            <a:pPr marL="342900" indent="-342900" latinLnBrk="0">
              <a:lnSpc>
                <a:spcPct val="120000"/>
              </a:lnSpc>
              <a:spcBef>
                <a:spcPts val="0"/>
              </a:spcBef>
              <a:spcAft>
                <a:spcPts val="0"/>
              </a:spcAft>
              <a:buFontTx/>
              <a:buChar char="-"/>
              <a:defRPr/>
            </a:pPr>
            <a:r>
              <a:rPr kumimoji="0" lang="en-US" altLang="ko-KR" sz="2400" b="1" kern="0" dirty="0">
                <a:latin typeface="Arial"/>
                <a:ea typeface="맑은 고딕"/>
                <a:cs typeface="Arial"/>
                <a:sym typeface="Symbol"/>
              </a:rPr>
              <a:t>Users can quickly notice the monitoring status and storage rate.</a:t>
            </a:r>
          </a:p>
          <a:p>
            <a:pPr marL="342900" indent="-342900" latinLnBrk="0">
              <a:lnSpc>
                <a:spcPct val="120000"/>
              </a:lnSpc>
              <a:spcBef>
                <a:spcPts val="0"/>
              </a:spcBef>
              <a:spcAft>
                <a:spcPts val="0"/>
              </a:spcAft>
              <a:buFontTx/>
              <a:buChar char="-"/>
              <a:defRPr/>
            </a:pPr>
            <a:r>
              <a:rPr kumimoji="0" lang="en-US" altLang="ko-KR" sz="2400" b="1" kern="0" dirty="0">
                <a:latin typeface="Arial"/>
                <a:ea typeface="맑은 고딕"/>
                <a:cs typeface="Arial"/>
                <a:sym typeface="Symbol"/>
              </a:rPr>
              <a:t>The status is differentiated by colors.</a:t>
            </a:r>
          </a:p>
          <a:p>
            <a:pPr marL="342900" indent="-342900" latinLnBrk="0">
              <a:lnSpc>
                <a:spcPct val="120000"/>
              </a:lnSpc>
              <a:spcBef>
                <a:spcPts val="0"/>
              </a:spcBef>
              <a:spcAft>
                <a:spcPts val="0"/>
              </a:spcAft>
              <a:buFontTx/>
              <a:buChar char="-"/>
              <a:defRPr/>
            </a:pPr>
            <a:r>
              <a:rPr kumimoji="0" lang="en-US" altLang="ko-KR" sz="2400" b="1" kern="0" dirty="0">
                <a:latin typeface="Arial"/>
                <a:ea typeface="맑은 고딕"/>
                <a:cs typeface="Arial"/>
                <a:sym typeface="Symbol"/>
              </a:rPr>
              <a:t>When a user clicks on the PV name, a modal window pops up to display detailed information.</a:t>
            </a:r>
            <a:endParaRPr kumimoji="0" lang="en-US" altLang="ko-KR" sz="2000" b="1" kern="0" dirty="0">
              <a:latin typeface="Arial"/>
              <a:ea typeface="맑은 고딕"/>
              <a:cs typeface="Arial"/>
              <a:sym typeface="Symbol"/>
            </a:endParaRPr>
          </a:p>
        </p:txBody>
      </p:sp>
      <p:sp>
        <p:nvSpPr>
          <p:cNvPr id="312" name="Text Box 296">
            <a:extLst>
              <a:ext uri="{FF2B5EF4-FFF2-40B4-BE49-F238E27FC236}">
                <a16:creationId xmlns:a16="http://schemas.microsoft.com/office/drawing/2014/main" id="{501A9B56-E6FB-4F7B-82CB-42E069C00C21}"/>
              </a:ext>
            </a:extLst>
          </p:cNvPr>
          <p:cNvSpPr txBox="1">
            <a:spLocks noChangeArrowheads="1"/>
          </p:cNvSpPr>
          <p:nvPr/>
        </p:nvSpPr>
        <p:spPr>
          <a:xfrm>
            <a:off x="11804804" y="17617216"/>
            <a:ext cx="16441889" cy="2365391"/>
          </a:xfrm>
          <a:prstGeom prst="rect">
            <a:avLst/>
          </a:prstGeom>
          <a:noFill/>
          <a:ln>
            <a:noFill/>
          </a:ln>
          <a:effectLst/>
        </p:spPr>
        <p:txBody>
          <a:bodyPr wrap="square">
            <a:spAutoFit/>
          </a:bodyPr>
          <a:lstStyle/>
          <a:p>
            <a:pPr marL="427162" indent="-427162" latinLnBrk="0">
              <a:lnSpc>
                <a:spcPct val="120000"/>
              </a:lnSpc>
              <a:spcBef>
                <a:spcPts val="0"/>
              </a:spcBef>
              <a:spcAft>
                <a:spcPts val="0"/>
              </a:spcAft>
              <a:buFont typeface="Wingdings" panose="05000000000000000000" pitchFamily="2" charset="2"/>
              <a:buChar char="l"/>
              <a:defRPr/>
            </a:pPr>
            <a:r>
              <a:rPr kumimoji="0" lang="en-US" altLang="ko-KR" sz="2709" b="1" kern="0" dirty="0">
                <a:latin typeface="Arial"/>
                <a:ea typeface="맑은 고딕"/>
                <a:cs typeface="Arial"/>
                <a:sym typeface="Symbol"/>
              </a:rPr>
              <a:t>The channel access gateway </a:t>
            </a:r>
            <a:r>
              <a:rPr kumimoji="0" lang="en-US" altLang="ko-KR" sz="2709" b="1" kern="0" dirty="0" err="1">
                <a:latin typeface="Arial"/>
                <a:ea typeface="맑은 고딕"/>
                <a:cs typeface="Arial"/>
                <a:sym typeface="Symbol"/>
              </a:rPr>
              <a:t>Putlogger</a:t>
            </a:r>
            <a:endParaRPr kumimoji="0" lang="en-US" altLang="ko-KR" sz="2709" b="1" kern="0" dirty="0">
              <a:latin typeface="Arial"/>
              <a:ea typeface="맑은 고딕"/>
              <a:cs typeface="Arial"/>
              <a:sym typeface="Symbol"/>
            </a:endParaRPr>
          </a:p>
          <a:p>
            <a:pPr marL="342900" indent="-342900" latinLnBrk="0">
              <a:lnSpc>
                <a:spcPct val="120000"/>
              </a:lnSpc>
              <a:spcBef>
                <a:spcPts val="0"/>
              </a:spcBef>
              <a:spcAft>
                <a:spcPts val="0"/>
              </a:spcAft>
              <a:buFontTx/>
              <a:buChar char="-"/>
              <a:defRPr/>
            </a:pPr>
            <a:r>
              <a:rPr kumimoji="0" lang="en-US" altLang="ko-KR" sz="2400" b="1" kern="0" dirty="0">
                <a:latin typeface="Arial"/>
                <a:ea typeface="맑은 고딕"/>
                <a:cs typeface="Arial"/>
                <a:sym typeface="Symbol"/>
              </a:rPr>
              <a:t>We are operating the four CA gateway to providing stable traffic.  Each gateway has a log file that’s written about input information.</a:t>
            </a:r>
          </a:p>
          <a:p>
            <a:pPr marL="342900" indent="-342900" latinLnBrk="0">
              <a:lnSpc>
                <a:spcPct val="120000"/>
              </a:lnSpc>
              <a:spcBef>
                <a:spcPts val="0"/>
              </a:spcBef>
              <a:spcAft>
                <a:spcPts val="0"/>
              </a:spcAft>
              <a:buFontTx/>
              <a:buChar char="-"/>
              <a:defRPr/>
            </a:pPr>
            <a:r>
              <a:rPr kumimoji="0" lang="en-US" altLang="ko-KR" sz="2400" b="1" kern="0" dirty="0">
                <a:latin typeface="Arial"/>
                <a:ea typeface="맑은 고딕"/>
                <a:cs typeface="Arial"/>
                <a:sym typeface="Symbol"/>
              </a:rPr>
              <a:t>The system log files can be gathered by </a:t>
            </a:r>
            <a:r>
              <a:rPr kumimoji="0" lang="en-US" altLang="ko-KR" sz="2400" b="1" kern="0" dirty="0" err="1">
                <a:latin typeface="Arial"/>
                <a:ea typeface="맑은 고딕"/>
                <a:cs typeface="Arial"/>
                <a:sym typeface="Symbol"/>
              </a:rPr>
              <a:t>ElasticSearch</a:t>
            </a:r>
            <a:r>
              <a:rPr kumimoji="0" lang="en-US" altLang="ko-KR" sz="2400" b="1" kern="0" dirty="0">
                <a:latin typeface="Arial"/>
                <a:ea typeface="맑은 고딕"/>
                <a:cs typeface="Arial"/>
                <a:sym typeface="Symbol"/>
              </a:rPr>
              <a:t>, Logstash, and Kibana (ELK)  and the user can search the information on the </a:t>
            </a:r>
            <a:r>
              <a:rPr kumimoji="0" lang="en-US" altLang="ko-KR" sz="2400" b="1" kern="0" dirty="0" err="1">
                <a:latin typeface="Arial"/>
                <a:ea typeface="맑은 고딕"/>
                <a:cs typeface="Arial"/>
                <a:sym typeface="Symbol"/>
              </a:rPr>
              <a:t>ElasticSearch</a:t>
            </a:r>
            <a:r>
              <a:rPr kumimoji="0" lang="en-US" altLang="ko-KR" sz="2400" b="1" kern="0" dirty="0">
                <a:latin typeface="Arial"/>
                <a:ea typeface="맑은 고딕"/>
                <a:cs typeface="Arial"/>
                <a:sym typeface="Symbol"/>
              </a:rPr>
              <a:t> through the web service page.</a:t>
            </a:r>
            <a:endParaRPr kumimoji="0" lang="en-US" altLang="ko-KR" sz="2000" b="1" kern="0" dirty="0">
              <a:latin typeface="Arial"/>
              <a:ea typeface="맑은 고딕"/>
              <a:cs typeface="Arial"/>
              <a:sym typeface="Symbol"/>
            </a:endParaRPr>
          </a:p>
        </p:txBody>
      </p:sp>
      <p:pic>
        <p:nvPicPr>
          <p:cNvPr id="59" name="그림 58">
            <a:extLst>
              <a:ext uri="{FF2B5EF4-FFF2-40B4-BE49-F238E27FC236}">
                <a16:creationId xmlns:a16="http://schemas.microsoft.com/office/drawing/2014/main" id="{42EDC5A2-5136-4F8A-A747-FA8FFE8F806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46751" y="29099755"/>
            <a:ext cx="10481284" cy="7771872"/>
          </a:xfrm>
          <a:prstGeom prst="rect">
            <a:avLst/>
          </a:prstGeom>
        </p:spPr>
      </p:pic>
      <p:sp>
        <p:nvSpPr>
          <p:cNvPr id="313" name="Text Box 296">
            <a:extLst>
              <a:ext uri="{FF2B5EF4-FFF2-40B4-BE49-F238E27FC236}">
                <a16:creationId xmlns:a16="http://schemas.microsoft.com/office/drawing/2014/main" id="{9444448C-316C-417A-9957-832C4CC2F0DF}"/>
              </a:ext>
            </a:extLst>
          </p:cNvPr>
          <p:cNvSpPr txBox="1">
            <a:spLocks noChangeArrowheads="1"/>
          </p:cNvSpPr>
          <p:nvPr/>
        </p:nvSpPr>
        <p:spPr>
          <a:xfrm>
            <a:off x="11653565" y="25758737"/>
            <a:ext cx="10304730" cy="2767809"/>
          </a:xfrm>
          <a:prstGeom prst="rect">
            <a:avLst/>
          </a:prstGeom>
          <a:noFill/>
          <a:ln>
            <a:noFill/>
          </a:ln>
          <a:effectLst/>
        </p:spPr>
        <p:txBody>
          <a:bodyPr wrap="square">
            <a:spAutoFit/>
          </a:bodyPr>
          <a:lstStyle/>
          <a:p>
            <a:pPr marL="427162" indent="-427162" latinLnBrk="0">
              <a:lnSpc>
                <a:spcPct val="120000"/>
              </a:lnSpc>
              <a:spcBef>
                <a:spcPts val="0"/>
              </a:spcBef>
              <a:spcAft>
                <a:spcPts val="0"/>
              </a:spcAft>
              <a:buFont typeface="Wingdings" panose="05000000000000000000" pitchFamily="2" charset="2"/>
              <a:buChar char="l"/>
              <a:defRPr/>
            </a:pPr>
            <a:r>
              <a:rPr kumimoji="0" lang="en-US" altLang="ko-KR" sz="2709" b="1" kern="0" dirty="0">
                <a:latin typeface="Arial"/>
                <a:ea typeface="맑은 고딕"/>
                <a:cs typeface="Arial"/>
                <a:sym typeface="Symbol"/>
              </a:rPr>
              <a:t>The alarm logger on the web</a:t>
            </a:r>
          </a:p>
          <a:p>
            <a:pPr marL="342900" indent="-342900" latinLnBrk="0">
              <a:lnSpc>
                <a:spcPct val="120000"/>
              </a:lnSpc>
              <a:spcBef>
                <a:spcPts val="0"/>
              </a:spcBef>
              <a:spcAft>
                <a:spcPts val="0"/>
              </a:spcAft>
              <a:buFontTx/>
              <a:buChar char="-"/>
              <a:defRPr/>
            </a:pPr>
            <a:r>
              <a:rPr kumimoji="0" lang="en-US" altLang="ko-KR" sz="2400" b="1" kern="0" dirty="0">
                <a:latin typeface="Arial"/>
                <a:ea typeface="맑은 고딕"/>
                <a:cs typeface="Arial"/>
                <a:sym typeface="Symbol"/>
              </a:rPr>
              <a:t>The KOMAC alarm system is implemented using the Phoebus alarm system. </a:t>
            </a:r>
          </a:p>
          <a:p>
            <a:pPr marL="342900" indent="-342900" latinLnBrk="0">
              <a:lnSpc>
                <a:spcPct val="120000"/>
              </a:lnSpc>
              <a:spcBef>
                <a:spcPts val="0"/>
              </a:spcBef>
              <a:spcAft>
                <a:spcPts val="0"/>
              </a:spcAft>
              <a:buFontTx/>
              <a:buChar char="-"/>
              <a:defRPr/>
            </a:pPr>
            <a:r>
              <a:rPr kumimoji="0" lang="en-US" altLang="ko-KR" sz="2400" b="1" kern="0" dirty="0">
                <a:latin typeface="Arial"/>
                <a:ea typeface="맑은 고딕"/>
                <a:cs typeface="Arial"/>
                <a:sym typeface="Symbol"/>
              </a:rPr>
              <a:t>The Phoebus alarm system logs the alarm information using ELK.</a:t>
            </a:r>
          </a:p>
          <a:p>
            <a:pPr marL="342900" indent="-342900" latinLnBrk="0">
              <a:lnSpc>
                <a:spcPct val="120000"/>
              </a:lnSpc>
              <a:spcBef>
                <a:spcPts val="0"/>
              </a:spcBef>
              <a:spcAft>
                <a:spcPts val="0"/>
              </a:spcAft>
              <a:buFontTx/>
              <a:buChar char="-"/>
              <a:defRPr/>
            </a:pPr>
            <a:r>
              <a:rPr kumimoji="0" lang="en-US" altLang="ko-KR" sz="2400" b="1" kern="0" dirty="0">
                <a:latin typeface="Arial"/>
                <a:ea typeface="맑은 고딕"/>
                <a:cs typeface="Arial"/>
                <a:sym typeface="Symbol"/>
              </a:rPr>
              <a:t>We developed the monitoring page for checking immediately alarm data. </a:t>
            </a:r>
          </a:p>
        </p:txBody>
      </p:sp>
      <p:pic>
        <p:nvPicPr>
          <p:cNvPr id="44" name="그림 43">
            <a:extLst>
              <a:ext uri="{FF2B5EF4-FFF2-40B4-BE49-F238E27FC236}">
                <a16:creationId xmlns:a16="http://schemas.microsoft.com/office/drawing/2014/main" id="{FAFB0E8E-7C2B-4A1E-ADF4-28B525B90552}"/>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653565" y="30255185"/>
            <a:ext cx="10266091" cy="4038668"/>
          </a:xfrm>
          <a:prstGeom prst="rect">
            <a:avLst/>
          </a:prstGeom>
        </p:spPr>
      </p:pic>
      <p:pic>
        <p:nvPicPr>
          <p:cNvPr id="42" name="그림 41">
            <a:extLst>
              <a:ext uri="{FF2B5EF4-FFF2-40B4-BE49-F238E27FC236}">
                <a16:creationId xmlns:a16="http://schemas.microsoft.com/office/drawing/2014/main" id="{1F34FC29-A019-4E43-B08D-70473E3E2C0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1040303" y="30015319"/>
            <a:ext cx="8923391" cy="5199794"/>
          </a:xfrm>
          <a:prstGeom prst="rect">
            <a:avLst/>
          </a:prstGeom>
        </p:spPr>
      </p:pic>
      <p:sp>
        <p:nvSpPr>
          <p:cNvPr id="314" name="Text Box 296">
            <a:extLst>
              <a:ext uri="{FF2B5EF4-FFF2-40B4-BE49-F238E27FC236}">
                <a16:creationId xmlns:a16="http://schemas.microsoft.com/office/drawing/2014/main" id="{844328CE-99DD-4764-A56B-110D916BD03C}"/>
              </a:ext>
            </a:extLst>
          </p:cNvPr>
          <p:cNvSpPr txBox="1">
            <a:spLocks noChangeArrowheads="1"/>
          </p:cNvSpPr>
          <p:nvPr/>
        </p:nvSpPr>
        <p:spPr>
          <a:xfrm>
            <a:off x="677489" y="37266852"/>
            <a:ext cx="11106814" cy="4138184"/>
          </a:xfrm>
          <a:prstGeom prst="rect">
            <a:avLst/>
          </a:prstGeom>
          <a:noFill/>
          <a:ln>
            <a:noFill/>
          </a:ln>
          <a:effectLst/>
        </p:spPr>
        <p:txBody>
          <a:bodyPr wrap="square">
            <a:spAutoFit/>
          </a:bodyPr>
          <a:lstStyle/>
          <a:p>
            <a:pPr marL="427162" indent="-427162" latinLnBrk="0">
              <a:lnSpc>
                <a:spcPct val="120000"/>
              </a:lnSpc>
              <a:spcBef>
                <a:spcPts val="0"/>
              </a:spcBef>
              <a:spcAft>
                <a:spcPts val="0"/>
              </a:spcAft>
              <a:buFont typeface="Wingdings" panose="05000000000000000000" pitchFamily="2" charset="2"/>
              <a:buChar char="l"/>
              <a:defRPr/>
            </a:pPr>
            <a:r>
              <a:rPr kumimoji="0" lang="en-US" altLang="ko-KR" sz="2709" b="1" kern="0" dirty="0">
                <a:latin typeface="Arial"/>
                <a:ea typeface="맑은 고딕"/>
                <a:cs typeface="Arial"/>
                <a:sym typeface="Symbol"/>
              </a:rPr>
              <a:t>The data analysis service using D3 library (on developing)</a:t>
            </a:r>
          </a:p>
          <a:p>
            <a:pPr marL="342900" indent="-342900" latinLnBrk="0">
              <a:lnSpc>
                <a:spcPct val="120000"/>
              </a:lnSpc>
              <a:spcBef>
                <a:spcPts val="0"/>
              </a:spcBef>
              <a:spcAft>
                <a:spcPts val="0"/>
              </a:spcAft>
              <a:buFontTx/>
              <a:buChar char="-"/>
              <a:defRPr/>
            </a:pPr>
            <a:r>
              <a:rPr kumimoji="0" lang="en-US" altLang="ko-KR" sz="2400" b="1" kern="0" dirty="0">
                <a:latin typeface="Arial"/>
                <a:ea typeface="맑은 고딕"/>
                <a:cs typeface="Arial"/>
                <a:sym typeface="Symbol"/>
              </a:rPr>
              <a:t>We are developing the data analysis tool on web using the D3 library. </a:t>
            </a:r>
          </a:p>
          <a:p>
            <a:pPr marL="342900" indent="-342900" latinLnBrk="0">
              <a:lnSpc>
                <a:spcPct val="120000"/>
              </a:lnSpc>
              <a:spcBef>
                <a:spcPts val="0"/>
              </a:spcBef>
              <a:spcAft>
                <a:spcPts val="0"/>
              </a:spcAft>
              <a:buFontTx/>
              <a:buChar char="-"/>
              <a:defRPr/>
            </a:pPr>
            <a:r>
              <a:rPr kumimoji="0" lang="en-US" altLang="ko-KR" sz="2400" b="1" kern="0" dirty="0">
                <a:latin typeface="Arial"/>
                <a:ea typeface="맑은 고딕"/>
                <a:cs typeface="Arial"/>
                <a:sym typeface="Symbol"/>
              </a:rPr>
              <a:t>It is connected with the EPICS archiver appliance. </a:t>
            </a:r>
          </a:p>
          <a:p>
            <a:pPr marL="342900" indent="-342900" latinLnBrk="0">
              <a:lnSpc>
                <a:spcPct val="120000"/>
              </a:lnSpc>
              <a:spcBef>
                <a:spcPts val="0"/>
              </a:spcBef>
              <a:spcAft>
                <a:spcPts val="0"/>
              </a:spcAft>
              <a:buFontTx/>
              <a:buChar char="-"/>
              <a:defRPr/>
            </a:pPr>
            <a:r>
              <a:rPr kumimoji="0" lang="en-US" altLang="ko-KR" sz="2400" b="1" kern="0" dirty="0">
                <a:latin typeface="Arial"/>
                <a:ea typeface="맑은 고딕"/>
                <a:cs typeface="Arial"/>
                <a:sym typeface="Symbol"/>
              </a:rPr>
              <a:t>Our goal is to provide this tool with powerful data processing capabilities such as </a:t>
            </a:r>
            <a:r>
              <a:rPr kumimoji="0" lang="en-US" altLang="ko-KR" sz="2400" b="1" kern="0" dirty="0" err="1">
                <a:latin typeface="Arial"/>
                <a:ea typeface="맑은 고딕"/>
                <a:cs typeface="Arial"/>
                <a:sym typeface="Symbol"/>
              </a:rPr>
              <a:t>cs</a:t>
            </a:r>
            <a:r>
              <a:rPr kumimoji="0" lang="en-US" altLang="ko-KR" sz="2400" b="1" kern="0" dirty="0">
                <a:latin typeface="Arial"/>
                <a:ea typeface="맑은 고딕"/>
                <a:cs typeface="Arial"/>
                <a:sym typeface="Symbol"/>
              </a:rPr>
              <a:t>-studio, while also offering an intuitive and convenient analysis environment, akin to stock chart analysis tools.</a:t>
            </a:r>
          </a:p>
          <a:p>
            <a:pPr marL="342900" indent="-342900" latinLnBrk="0">
              <a:lnSpc>
                <a:spcPct val="120000"/>
              </a:lnSpc>
              <a:spcBef>
                <a:spcPts val="0"/>
              </a:spcBef>
              <a:spcAft>
                <a:spcPts val="0"/>
              </a:spcAft>
              <a:buFontTx/>
              <a:buChar char="-"/>
              <a:defRPr/>
            </a:pPr>
            <a:endParaRPr kumimoji="0" lang="en-US" altLang="ko-KR" sz="2400" b="1" kern="0" dirty="0">
              <a:latin typeface="Arial"/>
              <a:ea typeface="맑은 고딕"/>
              <a:cs typeface="Arial"/>
              <a:sym typeface="Symbol"/>
            </a:endParaRPr>
          </a:p>
          <a:p>
            <a:pPr marL="342900" indent="-342900" latinLnBrk="0">
              <a:lnSpc>
                <a:spcPct val="120000"/>
              </a:lnSpc>
              <a:spcBef>
                <a:spcPts val="0"/>
              </a:spcBef>
              <a:spcAft>
                <a:spcPts val="0"/>
              </a:spcAft>
              <a:buFontTx/>
              <a:buChar char="-"/>
              <a:defRPr/>
            </a:pPr>
            <a:r>
              <a:rPr kumimoji="0" lang="en-US" altLang="ko-KR" sz="2400" b="1" kern="0" dirty="0">
                <a:latin typeface="Arial"/>
                <a:ea typeface="맑은 고딕"/>
                <a:cs typeface="Arial"/>
                <a:sym typeface="Symbol"/>
              </a:rPr>
              <a:t>If the zoom event is detected, the sequence of adjusting sampling starts.</a:t>
            </a:r>
          </a:p>
          <a:p>
            <a:pPr marL="342900" indent="-342900" latinLnBrk="0">
              <a:lnSpc>
                <a:spcPct val="120000"/>
              </a:lnSpc>
              <a:spcBef>
                <a:spcPts val="0"/>
              </a:spcBef>
              <a:spcAft>
                <a:spcPts val="0"/>
              </a:spcAft>
              <a:buFontTx/>
              <a:buChar char="-"/>
              <a:defRPr/>
            </a:pPr>
            <a:r>
              <a:rPr kumimoji="0" lang="en-US" altLang="ko-KR" sz="2400" b="1" kern="0" dirty="0">
                <a:latin typeface="Arial"/>
                <a:ea typeface="맑은 고딕"/>
                <a:cs typeface="Arial"/>
                <a:sym typeface="Symbol"/>
              </a:rPr>
              <a:t>Users can analyze the system parameters with simple annotation</a:t>
            </a:r>
          </a:p>
        </p:txBody>
      </p:sp>
      <p:sp>
        <p:nvSpPr>
          <p:cNvPr id="317" name="Text Box 296">
            <a:extLst>
              <a:ext uri="{FF2B5EF4-FFF2-40B4-BE49-F238E27FC236}">
                <a16:creationId xmlns:a16="http://schemas.microsoft.com/office/drawing/2014/main" id="{A00E5ADD-005F-4DEF-98E5-E892716B359B}"/>
              </a:ext>
            </a:extLst>
          </p:cNvPr>
          <p:cNvSpPr txBox="1">
            <a:spLocks noChangeArrowheads="1"/>
          </p:cNvSpPr>
          <p:nvPr/>
        </p:nvSpPr>
        <p:spPr>
          <a:xfrm>
            <a:off x="11674848" y="28513546"/>
            <a:ext cx="9531379" cy="1381147"/>
          </a:xfrm>
          <a:prstGeom prst="rect">
            <a:avLst/>
          </a:prstGeom>
          <a:noFill/>
          <a:ln>
            <a:noFill/>
          </a:ln>
          <a:effectLst/>
        </p:spPr>
        <p:txBody>
          <a:bodyPr wrap="square">
            <a:spAutoFit/>
          </a:bodyPr>
          <a:lstStyle/>
          <a:p>
            <a:pPr marL="342900" indent="-342900" latinLnBrk="0">
              <a:lnSpc>
                <a:spcPct val="120000"/>
              </a:lnSpc>
              <a:spcBef>
                <a:spcPts val="0"/>
              </a:spcBef>
              <a:spcAft>
                <a:spcPts val="0"/>
              </a:spcAft>
              <a:buFontTx/>
              <a:buChar char="-"/>
              <a:defRPr/>
            </a:pPr>
            <a:r>
              <a:rPr kumimoji="0" lang="en-US" altLang="ko-KR" sz="2400" b="1" kern="0" dirty="0">
                <a:latin typeface="Arial"/>
                <a:ea typeface="맑은 고딕"/>
                <a:cs typeface="Arial"/>
                <a:sym typeface="Symbol"/>
              </a:rPr>
              <a:t>When the alarm occurs, the operator just click the name and the modal window will be opened with the archiving data from 1 hours.</a:t>
            </a:r>
            <a:endParaRPr kumimoji="0" lang="en-US" altLang="ko-KR" sz="2000" b="1" kern="0" dirty="0">
              <a:latin typeface="Arial"/>
              <a:ea typeface="맑은 고딕"/>
              <a:cs typeface="Arial"/>
              <a:sym typeface="Symbol"/>
            </a:endParaRPr>
          </a:p>
        </p:txBody>
      </p:sp>
      <p:pic>
        <p:nvPicPr>
          <p:cNvPr id="2" name="그림 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8692345" y="36168630"/>
            <a:ext cx="11252723" cy="5612081"/>
          </a:xfrm>
          <a:prstGeom prst="rect">
            <a:avLst/>
          </a:prstGeom>
        </p:spPr>
      </p:pic>
      <p:sp>
        <p:nvSpPr>
          <p:cNvPr id="184" name="Text Box 296">
            <a:extLst>
              <a:ext uri="{FF2B5EF4-FFF2-40B4-BE49-F238E27FC236}">
                <a16:creationId xmlns:a16="http://schemas.microsoft.com/office/drawing/2014/main" id="{9B92C0EF-63C5-40F2-A97D-3BDA2384EA4B}"/>
              </a:ext>
            </a:extLst>
          </p:cNvPr>
          <p:cNvSpPr txBox="1">
            <a:spLocks noChangeArrowheads="1"/>
          </p:cNvSpPr>
          <p:nvPr/>
        </p:nvSpPr>
        <p:spPr>
          <a:xfrm>
            <a:off x="26385665" y="36313248"/>
            <a:ext cx="3419372" cy="599360"/>
          </a:xfrm>
          <a:prstGeom prst="rect">
            <a:avLst/>
          </a:prstGeom>
          <a:noFill/>
          <a:ln>
            <a:noFill/>
          </a:ln>
          <a:effectLst/>
        </p:spPr>
        <p:txBody>
          <a:bodyPr wrap="square">
            <a:spAutoFit/>
          </a:bodyPr>
          <a:lstStyle/>
          <a:p>
            <a:pPr algn="ctr" latinLnBrk="0">
              <a:lnSpc>
                <a:spcPct val="120000"/>
              </a:lnSpc>
              <a:spcBef>
                <a:spcPts val="0"/>
              </a:spcBef>
              <a:spcAft>
                <a:spcPts val="0"/>
              </a:spcAft>
              <a:defRPr/>
            </a:pPr>
            <a:r>
              <a:rPr kumimoji="0" lang="en-US" altLang="ko-KR" sz="2709" b="1" kern="0" dirty="0">
                <a:latin typeface="Arial"/>
                <a:ea typeface="맑은 고딕"/>
                <a:cs typeface="Arial"/>
                <a:sym typeface="Symbol"/>
              </a:rPr>
              <a:t>DEMO</a:t>
            </a:r>
          </a:p>
        </p:txBody>
      </p:sp>
      <p:sp>
        <p:nvSpPr>
          <p:cNvPr id="9" name="모서리가 둥근 직사각형 8"/>
          <p:cNvSpPr/>
          <p:nvPr/>
        </p:nvSpPr>
        <p:spPr>
          <a:xfrm>
            <a:off x="12360362" y="33067501"/>
            <a:ext cx="1501231" cy="1226352"/>
          </a:xfrm>
          <a:prstGeom prst="roundRect">
            <a:avLst/>
          </a:prstGeom>
          <a:noFill/>
          <a:ln w="28575" cap="flat" cmpd="sng" algn="ctr">
            <a:solidFill>
              <a:srgbClr val="FF0000"/>
            </a:solidFill>
            <a:prstDash val="solid"/>
            <a:round/>
          </a:ln>
          <a:effectLst/>
        </p:spPr>
        <p:txBody>
          <a:bodyPr vert="horz" wrap="square" lIns="91440" tIns="45720" rIns="91440" bIns="45720" numCol="1" rtlCol="0" anchor="t" anchorCtr="0" compatLnSpc="1">
            <a:prstTxWarp prst="textNoShape">
              <a:avLst/>
            </a:prstTxWarp>
          </a:bodyPr>
          <a:lstStyle/>
          <a:p>
            <a:pPr marL="0" marR="0" indent="0" algn="l" defTabSz="4321175" rtl="0" eaLnBrk="1" fontAlgn="base" latinLnBrk="1" hangingPunct="1">
              <a:lnSpc>
                <a:spcPct val="100000"/>
              </a:lnSpc>
              <a:spcBef>
                <a:spcPct val="0"/>
              </a:spcBef>
              <a:spcAft>
                <a:spcPct val="0"/>
              </a:spcAft>
              <a:buClrTx/>
              <a:buFontTx/>
              <a:buNone/>
            </a:pPr>
            <a:endParaRPr kumimoji="1" lang="ko-KR" altLang="en-US" sz="8500" b="0" i="0" u="none" strike="noStrike" cap="none" normalizeH="0" baseline="0">
              <a:solidFill>
                <a:schemeClr val="tx1"/>
              </a:solidFill>
              <a:effectLst/>
              <a:latin typeface="굴림"/>
              <a:ea typeface="굴림"/>
            </a:endParaRPr>
          </a:p>
        </p:txBody>
      </p:sp>
      <p:cxnSp>
        <p:nvCxnSpPr>
          <p:cNvPr id="13" name="직선 화살표 연결선 12"/>
          <p:cNvCxnSpPr>
            <a:stCxn id="9" idx="3"/>
          </p:cNvCxnSpPr>
          <p:nvPr/>
        </p:nvCxnSpPr>
        <p:spPr>
          <a:xfrm flipV="1">
            <a:off x="13861593" y="32721512"/>
            <a:ext cx="7159023" cy="959165"/>
          </a:xfrm>
          <a:prstGeom prst="straightConnector1">
            <a:avLst/>
          </a:prstGeom>
          <a:solidFill>
            <a:schemeClr val="accent1"/>
          </a:solidFill>
          <a:ln w="19050" cap="flat" cmpd="sng" algn="ctr">
            <a:solidFill>
              <a:srgbClr val="FF0000"/>
            </a:solidFill>
            <a:prstDash val="solid"/>
            <a:round/>
            <a:tailEnd type="triangle"/>
          </a:ln>
          <a:effectLst/>
        </p:spPr>
      </p:cxnSp>
      <p:grpSp>
        <p:nvGrpSpPr>
          <p:cNvPr id="16" name="그룹 15"/>
          <p:cNvGrpSpPr/>
          <p:nvPr/>
        </p:nvGrpSpPr>
        <p:grpSpPr>
          <a:xfrm>
            <a:off x="12056547" y="36809744"/>
            <a:ext cx="6502242" cy="4447727"/>
            <a:chOff x="11773470" y="36261329"/>
            <a:chExt cx="6502242" cy="4447727"/>
          </a:xfrm>
        </p:grpSpPr>
        <p:sp>
          <p:nvSpPr>
            <p:cNvPr id="192" name="직사각형 191"/>
            <p:cNvSpPr/>
            <p:nvPr/>
          </p:nvSpPr>
          <p:spPr>
            <a:xfrm>
              <a:off x="11773470" y="36261329"/>
              <a:ext cx="1879600" cy="875348"/>
            </a:xfrm>
            <a:prstGeom prst="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solidFill>
                    <a:schemeClr val="tx1"/>
                  </a:solidFill>
                  <a:latin typeface="Arial" panose="020B0604020202020204" pitchFamily="34" charset="0"/>
                  <a:cs typeface="Arial" panose="020B0604020202020204" pitchFamily="34" charset="0"/>
                </a:rPr>
                <a:t>Zoom in /out event</a:t>
              </a:r>
            </a:p>
            <a:p>
              <a:pPr algn="ctr"/>
              <a:r>
                <a:rPr lang="en-US" altLang="ko-KR" sz="1400" dirty="0">
                  <a:solidFill>
                    <a:schemeClr val="tx1"/>
                  </a:solidFill>
                  <a:latin typeface="Arial" panose="020B0604020202020204" pitchFamily="34" charset="0"/>
                  <a:cs typeface="Arial" panose="020B0604020202020204" pitchFamily="34" charset="0"/>
                </a:rPr>
                <a:t>(mouse wheel)</a:t>
              </a:r>
              <a:endParaRPr lang="ko-KR" altLang="en-US" sz="1400" dirty="0">
                <a:solidFill>
                  <a:schemeClr val="tx1"/>
                </a:solidFill>
                <a:latin typeface="Arial" panose="020B0604020202020204" pitchFamily="34" charset="0"/>
                <a:cs typeface="Arial" panose="020B0604020202020204" pitchFamily="34" charset="0"/>
              </a:endParaRPr>
            </a:p>
          </p:txBody>
        </p:sp>
        <p:sp>
          <p:nvSpPr>
            <p:cNvPr id="193" name="다이아몬드 192"/>
            <p:cNvSpPr/>
            <p:nvPr/>
          </p:nvSpPr>
          <p:spPr>
            <a:xfrm>
              <a:off x="14199488" y="38048239"/>
              <a:ext cx="1228725" cy="1057275"/>
            </a:xfrm>
            <a:prstGeom prst="diamond">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dirty="0">
                  <a:solidFill>
                    <a:schemeClr val="tx1"/>
                  </a:solidFill>
                  <a:latin typeface="Arial" panose="020B0604020202020204" pitchFamily="34" charset="0"/>
                  <a:cs typeface="Arial" panose="020B0604020202020204" pitchFamily="34" charset="0"/>
                </a:rPr>
                <a:t>Length &gt; 2000?</a:t>
              </a:r>
              <a:endParaRPr lang="ko-KR" altLang="en-US" sz="1000" dirty="0">
                <a:solidFill>
                  <a:schemeClr val="tx1"/>
                </a:solidFill>
                <a:latin typeface="Arial" panose="020B0604020202020204" pitchFamily="34" charset="0"/>
                <a:cs typeface="Arial" panose="020B0604020202020204" pitchFamily="34" charset="0"/>
              </a:endParaRPr>
            </a:p>
          </p:txBody>
        </p:sp>
        <p:sp>
          <p:nvSpPr>
            <p:cNvPr id="194" name="TextBox 193"/>
            <p:cNvSpPr txBox="1"/>
            <p:nvPr/>
          </p:nvSpPr>
          <p:spPr>
            <a:xfrm>
              <a:off x="14865524" y="39153894"/>
              <a:ext cx="513080" cy="276999"/>
            </a:xfrm>
            <a:prstGeom prst="rect">
              <a:avLst/>
            </a:prstGeom>
            <a:noFill/>
          </p:spPr>
          <p:txBody>
            <a:bodyPr wrap="square" rtlCol="0">
              <a:spAutoFit/>
            </a:bodyPr>
            <a:lstStyle/>
            <a:p>
              <a:r>
                <a:rPr lang="en-US" altLang="ko-KR" sz="1200" dirty="0">
                  <a:latin typeface="Arial" panose="020B0604020202020204" pitchFamily="34" charset="0"/>
                  <a:cs typeface="Arial" panose="020B0604020202020204" pitchFamily="34" charset="0"/>
                </a:rPr>
                <a:t>yes</a:t>
              </a:r>
              <a:endParaRPr lang="ko-KR" altLang="en-US" sz="1200" dirty="0">
                <a:latin typeface="Arial" panose="020B0604020202020204" pitchFamily="34" charset="0"/>
                <a:cs typeface="Arial" panose="020B0604020202020204" pitchFamily="34" charset="0"/>
              </a:endParaRPr>
            </a:p>
          </p:txBody>
        </p:sp>
        <p:sp>
          <p:nvSpPr>
            <p:cNvPr id="195" name="TextBox 194"/>
            <p:cNvSpPr txBox="1"/>
            <p:nvPr/>
          </p:nvSpPr>
          <p:spPr>
            <a:xfrm>
              <a:off x="13924850" y="36454002"/>
              <a:ext cx="1133475" cy="307777"/>
            </a:xfrm>
            <a:prstGeom prst="rect">
              <a:avLst/>
            </a:prstGeom>
            <a:noFill/>
          </p:spPr>
          <p:txBody>
            <a:bodyPr wrap="square" rtlCol="0">
              <a:spAutoFit/>
            </a:bodyPr>
            <a:lstStyle/>
            <a:p>
              <a:r>
                <a:rPr lang="en-US" altLang="ko-KR" sz="1400" dirty="0">
                  <a:latin typeface="Arial" panose="020B0604020202020204" pitchFamily="34" charset="0"/>
                  <a:cs typeface="Arial" panose="020B0604020202020204" pitchFamily="34" charset="0"/>
                </a:rPr>
                <a:t>Raw data :</a:t>
              </a:r>
              <a:endParaRPr lang="ko-KR" altLang="en-US" sz="1400" dirty="0">
                <a:latin typeface="Arial" panose="020B0604020202020204" pitchFamily="34" charset="0"/>
                <a:cs typeface="Arial" panose="020B0604020202020204" pitchFamily="34" charset="0"/>
              </a:endParaRPr>
            </a:p>
          </p:txBody>
        </p:sp>
        <p:sp>
          <p:nvSpPr>
            <p:cNvPr id="196" name="TextBox 195"/>
            <p:cNvSpPr txBox="1"/>
            <p:nvPr/>
          </p:nvSpPr>
          <p:spPr>
            <a:xfrm>
              <a:off x="14914497" y="36377057"/>
              <a:ext cx="1711325" cy="461665"/>
            </a:xfrm>
            <a:prstGeom prst="rect">
              <a:avLst/>
            </a:prstGeom>
            <a:noFill/>
          </p:spPr>
          <p:txBody>
            <a:bodyPr wrap="square" rtlCol="0">
              <a:spAutoFit/>
            </a:bodyPr>
            <a:lstStyle/>
            <a:p>
              <a:r>
                <a:rPr lang="en-US" altLang="ko-KR" sz="1200" dirty="0">
                  <a:latin typeface="Arial" panose="020B0604020202020204" pitchFamily="34" charset="0"/>
                  <a:cs typeface="Arial" panose="020B0604020202020204" pitchFamily="34" charset="0"/>
                </a:rPr>
                <a:t>X : time stamp</a:t>
              </a:r>
            </a:p>
            <a:p>
              <a:r>
                <a:rPr lang="en-US" altLang="ko-KR" sz="1200" dirty="0">
                  <a:latin typeface="Arial" panose="020B0604020202020204" pitchFamily="34" charset="0"/>
                  <a:cs typeface="Arial" panose="020B0604020202020204" pitchFamily="34" charset="0"/>
                </a:rPr>
                <a:t>Y : values</a:t>
              </a:r>
              <a:endParaRPr lang="ko-KR" altLang="en-US" sz="1200" dirty="0">
                <a:latin typeface="Arial" panose="020B0604020202020204" pitchFamily="34" charset="0"/>
                <a:cs typeface="Arial" panose="020B0604020202020204" pitchFamily="34" charset="0"/>
              </a:endParaRPr>
            </a:p>
          </p:txBody>
        </p:sp>
        <p:sp>
          <p:nvSpPr>
            <p:cNvPr id="197" name="직사각형 196"/>
            <p:cNvSpPr/>
            <p:nvPr/>
          </p:nvSpPr>
          <p:spPr>
            <a:xfrm>
              <a:off x="11773470" y="37627362"/>
              <a:ext cx="1879600" cy="700108"/>
            </a:xfrm>
            <a:prstGeom prst="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solidFill>
                    <a:schemeClr val="tx1"/>
                  </a:solidFill>
                  <a:latin typeface="Arial" panose="020B0604020202020204" pitchFamily="34" charset="0"/>
                  <a:cs typeface="Arial" panose="020B0604020202020204" pitchFamily="34" charset="0"/>
                </a:rPr>
                <a:t>Find the timestamp(x) at the current zoom status</a:t>
              </a:r>
            </a:p>
          </p:txBody>
        </p:sp>
        <p:cxnSp>
          <p:nvCxnSpPr>
            <p:cNvPr id="198" name="직선 화살표 연결선 197"/>
            <p:cNvCxnSpPr>
              <a:stCxn id="192" idx="2"/>
              <a:endCxn id="197" idx="0"/>
            </p:cNvCxnSpPr>
            <p:nvPr/>
          </p:nvCxnSpPr>
          <p:spPr>
            <a:xfrm>
              <a:off x="12713270" y="37136677"/>
              <a:ext cx="0" cy="49068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9" name="직사각형 198"/>
            <p:cNvSpPr/>
            <p:nvPr/>
          </p:nvSpPr>
          <p:spPr>
            <a:xfrm>
              <a:off x="11773470" y="38818155"/>
              <a:ext cx="1879600" cy="700108"/>
            </a:xfrm>
            <a:prstGeom prst="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solidFill>
                    <a:schemeClr val="tx1"/>
                  </a:solidFill>
                  <a:latin typeface="Arial" panose="020B0604020202020204" pitchFamily="34" charset="0"/>
                  <a:cs typeface="Arial" panose="020B0604020202020204" pitchFamily="34" charset="0"/>
                </a:rPr>
                <a:t>Export </a:t>
              </a:r>
              <a:r>
                <a:rPr lang="en-US" altLang="ko-KR" sz="1400" dirty="0" err="1">
                  <a:solidFill>
                    <a:schemeClr val="tx1"/>
                  </a:solidFill>
                  <a:latin typeface="Arial" panose="020B0604020202020204" pitchFamily="34" charset="0"/>
                  <a:cs typeface="Arial" panose="020B0604020202020204" pitchFamily="34" charset="0"/>
                </a:rPr>
                <a:t>Idx</a:t>
              </a:r>
              <a:r>
                <a:rPr lang="en-US" altLang="ko-KR" sz="1400" dirty="0">
                  <a:solidFill>
                    <a:schemeClr val="tx1"/>
                  </a:solidFill>
                  <a:latin typeface="Arial" panose="020B0604020202020204" pitchFamily="34" charset="0"/>
                  <a:cs typeface="Arial" panose="020B0604020202020204" pitchFamily="34" charset="0"/>
                </a:rPr>
                <a:t> info</a:t>
              </a:r>
              <a:r>
                <a:rPr lang="ko-KR" altLang="en-US" sz="1400" dirty="0">
                  <a:solidFill>
                    <a:schemeClr val="tx1"/>
                  </a:solidFill>
                  <a:latin typeface="Arial" panose="020B0604020202020204" pitchFamily="34" charset="0"/>
                  <a:cs typeface="Arial" panose="020B0604020202020204" pitchFamily="34" charset="0"/>
                </a:rPr>
                <a:t> </a:t>
              </a:r>
              <a:endParaRPr lang="en-US" altLang="ko-KR" sz="1400" dirty="0">
                <a:solidFill>
                  <a:schemeClr val="tx1"/>
                </a:solidFill>
                <a:latin typeface="Arial" panose="020B0604020202020204" pitchFamily="34" charset="0"/>
                <a:cs typeface="Arial" panose="020B0604020202020204" pitchFamily="34" charset="0"/>
              </a:endParaRPr>
            </a:p>
            <a:p>
              <a:pPr algn="ctr"/>
              <a:r>
                <a:rPr lang="en-US" altLang="ko-KR" sz="1400" dirty="0">
                  <a:solidFill>
                    <a:schemeClr val="tx1"/>
                  </a:solidFill>
                  <a:latin typeface="Arial" panose="020B0604020202020204" pitchFamily="34" charset="0"/>
                  <a:cs typeface="Arial" panose="020B0604020202020204" pitchFamily="34" charset="0"/>
                </a:rPr>
                <a:t>(</a:t>
              </a:r>
              <a:r>
                <a:rPr lang="en-US" altLang="ko-KR" sz="1400" dirty="0" err="1">
                  <a:solidFill>
                    <a:schemeClr val="tx1"/>
                  </a:solidFill>
                  <a:latin typeface="Arial" panose="020B0604020202020204" pitchFamily="34" charset="0"/>
                  <a:cs typeface="Arial" panose="020B0604020202020204" pitchFamily="34" charset="0"/>
                </a:rPr>
                <a:t>str</a:t>
              </a:r>
              <a:r>
                <a:rPr lang="en-US" altLang="ko-KR" sz="1400" dirty="0">
                  <a:solidFill>
                    <a:schemeClr val="tx1"/>
                  </a:solidFill>
                  <a:latin typeface="Arial" panose="020B0604020202020204" pitchFamily="34" charset="0"/>
                  <a:cs typeface="Arial" panose="020B0604020202020204" pitchFamily="34" charset="0"/>
                </a:rPr>
                <a:t> and end point)</a:t>
              </a:r>
            </a:p>
          </p:txBody>
        </p:sp>
        <p:cxnSp>
          <p:nvCxnSpPr>
            <p:cNvPr id="200" name="직선 화살표 연결선 199"/>
            <p:cNvCxnSpPr>
              <a:stCxn id="197" idx="2"/>
              <a:endCxn id="199" idx="0"/>
            </p:cNvCxnSpPr>
            <p:nvPr/>
          </p:nvCxnSpPr>
          <p:spPr>
            <a:xfrm>
              <a:off x="12713270" y="38327470"/>
              <a:ext cx="0" cy="49068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1" name="직사각형 200"/>
            <p:cNvSpPr/>
            <p:nvPr/>
          </p:nvSpPr>
          <p:spPr>
            <a:xfrm>
              <a:off x="11773470" y="40008948"/>
              <a:ext cx="1879600" cy="700108"/>
            </a:xfrm>
            <a:prstGeom prst="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solidFill>
                    <a:schemeClr val="tx1"/>
                  </a:solidFill>
                  <a:latin typeface="Arial" panose="020B0604020202020204" pitchFamily="34" charset="0"/>
                  <a:cs typeface="Arial" panose="020B0604020202020204" pitchFamily="34" charset="0"/>
                </a:rPr>
                <a:t>Slice the raw data(y) using </a:t>
              </a:r>
              <a:r>
                <a:rPr lang="en-US" altLang="ko-KR" sz="1400" dirty="0" err="1">
                  <a:solidFill>
                    <a:schemeClr val="tx1"/>
                  </a:solidFill>
                  <a:latin typeface="Arial" panose="020B0604020202020204" pitchFamily="34" charset="0"/>
                  <a:cs typeface="Arial" panose="020B0604020202020204" pitchFamily="34" charset="0"/>
                </a:rPr>
                <a:t>idx</a:t>
              </a:r>
              <a:r>
                <a:rPr lang="en-US" altLang="ko-KR" sz="1400" dirty="0">
                  <a:solidFill>
                    <a:schemeClr val="tx1"/>
                  </a:solidFill>
                  <a:latin typeface="Arial" panose="020B0604020202020204" pitchFamily="34" charset="0"/>
                  <a:cs typeface="Arial" panose="020B0604020202020204" pitchFamily="34" charset="0"/>
                </a:rPr>
                <a:t> info</a:t>
              </a:r>
            </a:p>
          </p:txBody>
        </p:sp>
        <p:cxnSp>
          <p:nvCxnSpPr>
            <p:cNvPr id="202" name="직선 화살표 연결선 201"/>
            <p:cNvCxnSpPr>
              <a:stCxn id="199" idx="2"/>
              <a:endCxn id="201" idx="0"/>
            </p:cNvCxnSpPr>
            <p:nvPr/>
          </p:nvCxnSpPr>
          <p:spPr>
            <a:xfrm>
              <a:off x="12713270" y="39518263"/>
              <a:ext cx="0" cy="49068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꺾인 연결선 202"/>
            <p:cNvCxnSpPr>
              <a:stCxn id="201" idx="2"/>
              <a:endCxn id="193" idx="0"/>
            </p:cNvCxnSpPr>
            <p:nvPr/>
          </p:nvCxnSpPr>
          <p:spPr>
            <a:xfrm rot="5400000" flipH="1" flipV="1">
              <a:off x="12433151" y="38328357"/>
              <a:ext cx="2660817" cy="2100581"/>
            </a:xfrm>
            <a:prstGeom prst="bentConnector5">
              <a:avLst>
                <a:gd name="adj1" fmla="val -8591"/>
                <a:gd name="adj2" fmla="val 57746"/>
                <a:gd name="adj3" fmla="val 10859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4" name="직사각형 203"/>
            <p:cNvSpPr/>
            <p:nvPr/>
          </p:nvSpPr>
          <p:spPr>
            <a:xfrm>
              <a:off x="14266638" y="39756273"/>
              <a:ext cx="1824674" cy="590429"/>
            </a:xfrm>
            <a:prstGeom prst="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solidFill>
                    <a:schemeClr val="tx1"/>
                  </a:solidFill>
                  <a:latin typeface="Arial" panose="020B0604020202020204" pitchFamily="34" charset="0"/>
                  <a:cs typeface="Arial" panose="020B0604020202020204" pitchFamily="34" charset="0"/>
                </a:rPr>
                <a:t>Adjust the data size (max size = 2000)</a:t>
              </a:r>
            </a:p>
          </p:txBody>
        </p:sp>
        <p:cxnSp>
          <p:nvCxnSpPr>
            <p:cNvPr id="205" name="꺾인 연결선 204"/>
            <p:cNvCxnSpPr>
              <a:stCxn id="193" idx="2"/>
              <a:endCxn id="204" idx="0"/>
            </p:cNvCxnSpPr>
            <p:nvPr/>
          </p:nvCxnSpPr>
          <p:spPr>
            <a:xfrm rot="16200000" flipH="1">
              <a:off x="14671034" y="39248331"/>
              <a:ext cx="650759" cy="365124"/>
            </a:xfrm>
            <a:prstGeom prst="bentConnector3">
              <a:avLst>
                <a:gd name="adj1" fmla="val 50000"/>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6" name="직사각형 205"/>
            <p:cNvSpPr/>
            <p:nvPr/>
          </p:nvSpPr>
          <p:spPr>
            <a:xfrm>
              <a:off x="16451038" y="38277597"/>
              <a:ext cx="1824674" cy="590429"/>
            </a:xfrm>
            <a:prstGeom prst="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solidFill>
                    <a:schemeClr val="tx1"/>
                  </a:solidFill>
                  <a:latin typeface="Arial" panose="020B0604020202020204" pitchFamily="34" charset="0"/>
                  <a:cs typeface="Arial" panose="020B0604020202020204" pitchFamily="34" charset="0"/>
                </a:rPr>
                <a:t>Draw the line graph</a:t>
              </a:r>
            </a:p>
          </p:txBody>
        </p:sp>
        <p:sp>
          <p:nvSpPr>
            <p:cNvPr id="207" name="직사각형 206"/>
            <p:cNvSpPr/>
            <p:nvPr/>
          </p:nvSpPr>
          <p:spPr>
            <a:xfrm>
              <a:off x="16451038" y="37190387"/>
              <a:ext cx="1824674" cy="590429"/>
            </a:xfrm>
            <a:prstGeom prst="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solidFill>
                    <a:schemeClr val="tx1"/>
                  </a:solidFill>
                  <a:latin typeface="Arial" panose="020B0604020202020204" pitchFamily="34" charset="0"/>
                  <a:cs typeface="Arial" panose="020B0604020202020204" pitchFamily="34" charset="0"/>
                </a:rPr>
                <a:t>Calculate the average, deviation… </a:t>
              </a:r>
            </a:p>
          </p:txBody>
        </p:sp>
        <p:cxnSp>
          <p:nvCxnSpPr>
            <p:cNvPr id="222" name="꺾인 연결선 221"/>
            <p:cNvCxnSpPr>
              <a:stCxn id="201" idx="2"/>
              <a:endCxn id="207" idx="1"/>
            </p:cNvCxnSpPr>
            <p:nvPr/>
          </p:nvCxnSpPr>
          <p:spPr>
            <a:xfrm rot="5400000" flipH="1" flipV="1">
              <a:off x="12970427" y="37228445"/>
              <a:ext cx="3223454" cy="3737768"/>
            </a:xfrm>
            <a:prstGeom prst="bentConnector4">
              <a:avLst>
                <a:gd name="adj1" fmla="val -7092"/>
                <a:gd name="adj2" fmla="val 32438"/>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9" name="직선 화살표 연결선 228"/>
            <p:cNvCxnSpPr>
              <a:stCxn id="193" idx="3"/>
              <a:endCxn id="206" idx="1"/>
            </p:cNvCxnSpPr>
            <p:nvPr/>
          </p:nvCxnSpPr>
          <p:spPr>
            <a:xfrm flipV="1">
              <a:off x="15428213" y="38572812"/>
              <a:ext cx="1022825" cy="406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3" name="꺾인 연결선 232"/>
            <p:cNvCxnSpPr>
              <a:stCxn id="204" idx="3"/>
              <a:endCxn id="206" idx="1"/>
            </p:cNvCxnSpPr>
            <p:nvPr/>
          </p:nvCxnSpPr>
          <p:spPr>
            <a:xfrm flipV="1">
              <a:off x="16091312" y="38572812"/>
              <a:ext cx="359726" cy="1478676"/>
            </a:xfrm>
            <a:prstGeom prst="bentConnector3">
              <a:avLst>
                <a:gd name="adj1" fmla="val 50000"/>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8" name="TextBox 317"/>
            <p:cNvSpPr txBox="1"/>
            <p:nvPr/>
          </p:nvSpPr>
          <p:spPr>
            <a:xfrm>
              <a:off x="15375904" y="38284116"/>
              <a:ext cx="513080" cy="276999"/>
            </a:xfrm>
            <a:prstGeom prst="rect">
              <a:avLst/>
            </a:prstGeom>
            <a:noFill/>
          </p:spPr>
          <p:txBody>
            <a:bodyPr wrap="square" rtlCol="0">
              <a:spAutoFit/>
            </a:bodyPr>
            <a:lstStyle/>
            <a:p>
              <a:r>
                <a:rPr lang="en-US" altLang="ko-KR" sz="1200" dirty="0">
                  <a:latin typeface="Arial" panose="020B0604020202020204" pitchFamily="34" charset="0"/>
                  <a:cs typeface="Arial" panose="020B0604020202020204" pitchFamily="34" charset="0"/>
                </a:rPr>
                <a:t>no</a:t>
              </a:r>
              <a:endParaRPr lang="ko-KR" altLang="en-US" sz="1200" dirty="0">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mc:Choice>
    <mc:Fallback xmlns="" xmlns:c="http://schemas.openxmlformats.org/drawingml/2006/chart" xmlns:dgm="http://schemas.openxmlformats.org/drawingml/2006/diagram" xmlns:dsp="http://schemas.microsoft.com/office/drawing/2008/diagram">
      <p:transition/>
    </mc:Fallback>
  </mc:AlternateContent>
</p:sld>
</file>

<file path=ppt/theme/theme1.xml><?xml version="1.0" encoding="utf-8"?>
<a:theme xmlns:a="http://schemas.openxmlformats.org/drawingml/2006/main" name="기본 디자인">
  <a:themeElements>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cap="flat" cmpd="sng" algn="ctr">
          <a:solidFill>
            <a:schemeClr val="tx1"/>
          </a:solidFill>
          <a:prstDash val="solid"/>
          <a:round/>
        </a:ln>
        <a:effectLst/>
      </a:spPr>
      <a:bodyPr vert="horz" wrap="square" lIns="91440" tIns="45720" rIns="91440" bIns="45720" numCol="1" anchor="t" anchorCtr="0" compatLnSpc="1">
        <a:prstTxWarp prst="textNoShape">
          <a:avLst/>
        </a:prstTxWarp>
      </a:bodyPr>
      <a:lstStyle>
        <a:defPPr marL="0" marR="0" indent="0" algn="l" defTabSz="4321175" rtl="0" eaLnBrk="1" fontAlgn="base" latinLnBrk="1" hangingPunct="1">
          <a:lnSpc>
            <a:spcPct val="100000"/>
          </a:lnSpc>
          <a:spcBef>
            <a:spcPct val="0"/>
          </a:spcBef>
          <a:spcAft>
            <a:spcPct val="0"/>
          </a:spcAft>
          <a:buClrTx/>
          <a:buFontTx/>
          <a:buNone/>
          <a:defRPr kumimoji="1" lang="ko-KR" altLang="en-US" sz="8500" b="0" i="0" u="none" strike="noStrike" cap="none" normalizeH="0" baseline="0" smtClean="0">
            <a:solidFill>
              <a:schemeClr val="tx1"/>
            </a:solidFill>
            <a:effectLst/>
            <a:latin typeface="굴림"/>
            <a:ea typeface="굴림"/>
          </a:defRPr>
        </a:defPPr>
      </a:lstStyle>
    </a:spDef>
    <a:lnDef>
      <a:spPr>
        <a:solidFill>
          <a:schemeClr val="accent1"/>
        </a:solidFill>
        <a:ln w="9525" cap="flat" cmpd="sng" algn="ctr">
          <a:solidFill>
            <a:schemeClr val="tx1"/>
          </a:solidFill>
          <a:prstDash val="solid"/>
          <a:round/>
        </a:ln>
        <a:effectLst/>
      </a:spPr>
      <a:bodyPr vert="horz" wrap="square" lIns="91440" tIns="45720" rIns="91440" bIns="45720" numCol="1" anchor="t" anchorCtr="0" compatLnSpc="1">
        <a:prstTxWarp prst="textNoShape">
          <a:avLst/>
        </a:prstTxWarp>
      </a:bodyPr>
      <a:lstStyle>
        <a:defPPr marL="0" marR="0" indent="0" algn="l" defTabSz="4321175" rtl="0" eaLnBrk="1" fontAlgn="base" latinLnBrk="1" hangingPunct="1">
          <a:lnSpc>
            <a:spcPct val="100000"/>
          </a:lnSpc>
          <a:spcBef>
            <a:spcPct val="0"/>
          </a:spcBef>
          <a:spcAft>
            <a:spcPct val="0"/>
          </a:spcAft>
          <a:buClrTx/>
          <a:buFontTx/>
          <a:buNone/>
          <a:defRPr kumimoji="1" lang="ko-KR" altLang="en-US" sz="8500" b="0" i="0" u="none" strike="noStrike" cap="none" normalizeH="0" baseline="0" smtClean="0">
            <a:solidFill>
              <a:schemeClr val="tx1"/>
            </a:solidFill>
            <a:effectLst/>
            <a:latin typeface="굴림"/>
            <a:ea typeface="굴림"/>
          </a:defRPr>
        </a:defPPr>
      </a:lstStyle>
    </a:lnDef>
    <a:txDef>
      <a:spPr/>
      <a:bodyPr/>
      <a:lstStyle/>
    </a:txDef>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MS PGothic"/>
        <a:font script="Hang" typeface="맑은 고딕"/>
        <a:font script="Hans" typeface="SimSun"/>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MS PGothic"/>
        <a:font script="Hang" typeface="맑은 고딕"/>
        <a:font script="Hans" typeface="SimSu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9883</TotalTime>
  <Words>781</Words>
  <Application>Microsoft Office PowerPoint</Application>
  <PresentationFormat>사용자 지정</PresentationFormat>
  <Paragraphs>166</Paragraphs>
  <Slides>1</Slides>
  <Notes>0</Notes>
  <HiddenSlides>0</HiddenSlides>
  <MMClips>0</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1</vt:i4>
      </vt:variant>
    </vt:vector>
  </HeadingPairs>
  <TitlesOfParts>
    <vt:vector size="9" baseType="lpstr">
      <vt:lpstr>HY헤드라인M</vt:lpstr>
      <vt:lpstr>굴림</vt:lpstr>
      <vt:lpstr>맑은 고딕</vt:lpstr>
      <vt:lpstr>바탕</vt:lpstr>
      <vt:lpstr>Arial</vt:lpstr>
      <vt:lpstr>Symbol</vt:lpstr>
      <vt:lpstr>Wingdings</vt:lpstr>
      <vt:lpstr>기본 디자인</vt:lpstr>
      <vt:lpstr>PowerPoint 프레젠테이션</vt:lpstr>
    </vt:vector>
  </TitlesOfParts>
  <Manager/>
  <Company>Organ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Customer</dc:creator>
  <cp:lastModifiedBy>조성윤/기술원/가속기개발운영부</cp:lastModifiedBy>
  <cp:revision>634</cp:revision>
  <cp:lastPrinted>2023-09-05T02:26:31Z</cp:lastPrinted>
  <dcterms:created xsi:type="dcterms:W3CDTF">2009-10-09T04:28:18Z</dcterms:created>
  <dcterms:modified xsi:type="dcterms:W3CDTF">2023-09-08T00:37:37Z</dcterms:modified>
  <cp:version>1000.0000.01</cp:version>
</cp:coreProperties>
</file>